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61" r:id="rId4"/>
    <p:sldId id="260"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2C7F4-3B31-4E97-A9FF-BD997B5BAE06}" type="datetimeFigureOut">
              <a:rPr lang="es-AR" smtClean="0"/>
              <a:t>29/10/2025</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68C10B-92E2-4257-9AA7-C57006FCA284}" type="slidenum">
              <a:rPr lang="es-AR" smtClean="0"/>
              <a:t>‹Nº›</a:t>
            </a:fld>
            <a:endParaRPr lang="es-AR"/>
          </a:p>
        </p:txBody>
      </p:sp>
    </p:spTree>
    <p:extLst>
      <p:ext uri="{BB962C8B-B14F-4D97-AF65-F5344CB8AC3E}">
        <p14:creationId xmlns:p14="http://schemas.microsoft.com/office/powerpoint/2010/main" val="198182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398D528-E108-4D34-B1BE-4BF5E86299E1}" type="datetimeFigureOut">
              <a:rPr lang="es-AR" smtClean="0"/>
              <a:t>29/10/2025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FAEAC72-44F5-44E6-ACFF-B6185EBB4BB0}"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398D528-E108-4D34-B1BE-4BF5E86299E1}" type="datetimeFigureOut">
              <a:rPr lang="es-AR" smtClean="0"/>
              <a:t>29/10/2025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FAEAC72-44F5-44E6-ACFF-B6185EBB4BB0}"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398D528-E108-4D34-B1BE-4BF5E86299E1}" type="datetimeFigureOut">
              <a:rPr lang="es-AR" smtClean="0"/>
              <a:t>29/10/2025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FAEAC72-44F5-44E6-ACFF-B6185EBB4BB0}"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398D528-E108-4D34-B1BE-4BF5E86299E1}" type="datetimeFigureOut">
              <a:rPr lang="es-AR" smtClean="0"/>
              <a:t>29/10/2025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FAEAC72-44F5-44E6-ACFF-B6185EBB4BB0}"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398D528-E108-4D34-B1BE-4BF5E86299E1}" type="datetimeFigureOut">
              <a:rPr lang="es-AR" smtClean="0"/>
              <a:t>29/10/2025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FAEAC72-44F5-44E6-ACFF-B6185EBB4BB0}"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398D528-E108-4D34-B1BE-4BF5E86299E1}" type="datetimeFigureOut">
              <a:rPr lang="es-AR" smtClean="0"/>
              <a:t>29/10/2025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FAEAC72-44F5-44E6-ACFF-B6185EBB4BB0}"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1398D528-E108-4D34-B1BE-4BF5E86299E1}" type="datetimeFigureOut">
              <a:rPr lang="es-AR" smtClean="0"/>
              <a:t>29/10/2025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6FAEAC72-44F5-44E6-ACFF-B6185EBB4BB0}"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398D528-E108-4D34-B1BE-4BF5E86299E1}" type="datetimeFigureOut">
              <a:rPr lang="es-AR" smtClean="0"/>
              <a:t>29/10/2025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6FAEAC72-44F5-44E6-ACFF-B6185EBB4BB0}"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8D528-E108-4D34-B1BE-4BF5E86299E1}" type="datetimeFigureOut">
              <a:rPr lang="es-AR" smtClean="0"/>
              <a:t>29/10/2025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6FAEAC72-44F5-44E6-ACFF-B6185EBB4BB0}"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398D528-E108-4D34-B1BE-4BF5E86299E1}" type="datetimeFigureOut">
              <a:rPr lang="es-AR" smtClean="0"/>
              <a:t>29/10/2025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FAEAC72-44F5-44E6-ACFF-B6185EBB4BB0}" type="slidenum">
              <a:rPr lang="es-AR" smtClean="0"/>
              <a:t>‹Nº›</a:t>
            </a:fld>
            <a:endParaRPr lang="es-AR"/>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1398D528-E108-4D34-B1BE-4BF5E86299E1}" type="datetimeFigureOut">
              <a:rPr lang="es-AR" smtClean="0"/>
              <a:t>29/10/2025</a:t>
            </a:fld>
            <a:endParaRPr lang="es-AR"/>
          </a:p>
        </p:txBody>
      </p:sp>
      <p:sp>
        <p:nvSpPr>
          <p:cNvPr id="9" name="Slide Number Placeholder 8"/>
          <p:cNvSpPr>
            <a:spLocks noGrp="1"/>
          </p:cNvSpPr>
          <p:nvPr>
            <p:ph type="sldNum" sz="quarter" idx="11"/>
          </p:nvPr>
        </p:nvSpPr>
        <p:spPr/>
        <p:txBody>
          <a:bodyPr/>
          <a:lstStyle/>
          <a:p>
            <a:fld id="{6FAEAC72-44F5-44E6-ACFF-B6185EBB4BB0}" type="slidenum">
              <a:rPr lang="es-AR" smtClean="0"/>
              <a:t>‹Nº›</a:t>
            </a:fld>
            <a:endParaRPr lang="es-AR"/>
          </a:p>
        </p:txBody>
      </p:sp>
      <p:sp>
        <p:nvSpPr>
          <p:cNvPr id="10" name="Footer Placeholder 9"/>
          <p:cNvSpPr>
            <a:spLocks noGrp="1"/>
          </p:cNvSpPr>
          <p:nvPr>
            <p:ph type="ftr" sz="quarter" idx="12"/>
          </p:nvPr>
        </p:nvSpPr>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AEAC72-44F5-44E6-ACFF-B6185EBB4BB0}" type="slidenum">
              <a:rPr lang="es-AR" smtClean="0"/>
              <a:t>‹Nº›</a:t>
            </a:fld>
            <a:endParaRPr lang="es-A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A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398D528-E108-4D34-B1BE-4BF5E86299E1}" type="datetimeFigureOut">
              <a:rPr lang="es-AR" smtClean="0"/>
              <a:t>29/10/2025</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www.google.com/search?q=que+es+la+animacion+en+power+point&amp;oq=&amp;gs_lcrp=EgZjaHJvbWUqCQgBEEUYOxjCAzIJCAAQRRg7GMIDMgkIARBFGDsYwgMyCQgCEEUYOxjCAzIPCAMQLhgDGI8BGLQCGOoCMhEIBBAAGAMYQhiPARi0AhjqAjIRCAUQABgDGEIYjwEYtAIY6gIyEQgGEAAYAxhCGI8BGLQCGOoCMhEIBxAAGAMYQhiPARi0AhjqAtIBCTYwMjlqMGoxNagCCLACAQ&amp;sourceid=chrome&amp;ie=UTF-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www.google.com/search?sca_esv=06ea9662b9b1f398&amp;q=que+es+la+transici%C3%B3n+en+powerpoint&amp;source=lnms&amp;fbs=AIIjpHx4nJjfGojPVHhEACUHPiMQht6_BFq6vBIoFFRK7qchKEWEvuc0Hbw31oEI7c8o3y7EH2T73cHYgsE1-NZATxMpEZX5iGApNXoQtOTNvMiIjKZWgUwBEjxgbXqOA63Ym7a75gi5ePaAwl78EmrbhXuotfzkEJwZ0kQ9Rh1IK-1jdnjCeyKVGNKU-0lMZ4gGgdLuQNwOcrLDbxp8A2pf1C__V94TucdCyqzlvfOVcPA472kttDc&amp;sa=X&amp;ved=2ahUKEwjZm7D2ksqQAxXeqpUCHdkwNd4Q0pQJegQICxAB&amp;biw=988&amp;bih=561&amp;dpr=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search?q=definicion+de+powerpoint+y+su+utilidad&amp;oq=definicion+de+powerpoint+y+su+utilioda&amp;gs_lcrp=EgZjaHJvbWUqCQgBECEYChigATIGCAAQRRg5MgkIARAhGAoYoAHSAQoyNDg1NGowajE1qAIIsAIB&amp;sourceid=chrome&amp;ie=UTF-8" TargetMode="Externa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POWERPOINT</a:t>
            </a:r>
            <a:endParaRPr lang="es-AR" dirty="0"/>
          </a:p>
        </p:txBody>
      </p:sp>
      <p:sp>
        <p:nvSpPr>
          <p:cNvPr id="3" name="2 Marcador de contenido"/>
          <p:cNvSpPr>
            <a:spLocks noGrp="1"/>
          </p:cNvSpPr>
          <p:nvPr>
            <p:ph idx="1"/>
          </p:nvPr>
        </p:nvSpPr>
        <p:spPr/>
        <p:txBody>
          <a:bodyPr/>
          <a:lstStyle/>
          <a:p>
            <a:r>
              <a:rPr lang="es-MX" dirty="0" smtClean="0"/>
              <a:t>NOMBRE Y APELLIDO:TIZIANA DIAZ</a:t>
            </a:r>
          </a:p>
          <a:p>
            <a:endParaRPr lang="es-MX" dirty="0"/>
          </a:p>
          <a:p>
            <a:pPr marL="114300" indent="0">
              <a:buNone/>
            </a:pPr>
            <a:r>
              <a:rPr lang="es-MX" dirty="0" smtClean="0"/>
              <a:t>PROFE:ANDREA GÓMEZ</a:t>
            </a:r>
          </a:p>
          <a:p>
            <a:pPr marL="114300" indent="0">
              <a:buNone/>
            </a:pPr>
            <a:endParaRPr lang="es-MX" dirty="0"/>
          </a:p>
          <a:p>
            <a:pPr marL="114300" indent="0">
              <a:buNone/>
            </a:pPr>
            <a:r>
              <a:rPr lang="es-MX" dirty="0" smtClean="0"/>
              <a:t>CURSO:1ª</a:t>
            </a:r>
          </a:p>
          <a:p>
            <a:pPr marL="114300" indent="0">
              <a:buNone/>
            </a:pPr>
            <a:endParaRPr lang="es-MX" dirty="0"/>
          </a:p>
          <a:p>
            <a:pPr marL="114300" indent="0">
              <a:buNone/>
            </a:pPr>
            <a:r>
              <a:rPr lang="es-MX" dirty="0" smtClean="0"/>
              <a:t>TALLER DE INFORMATICA</a:t>
            </a:r>
          </a:p>
          <a:p>
            <a:pPr marL="114300" indent="0">
              <a:buNone/>
            </a:pPr>
            <a:endParaRPr lang="es-MX" dirty="0"/>
          </a:p>
          <a:p>
            <a:pPr marL="114300" indent="0">
              <a:buNone/>
            </a:pPr>
            <a:r>
              <a:rPr lang="es-MX" dirty="0" smtClean="0"/>
              <a:t>FECHA:20/10/25</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590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Power Point – El Cronovis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15608" y="3961562"/>
            <a:ext cx="3528392" cy="289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964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395536" y="1628800"/>
            <a:ext cx="7620000" cy="4800600"/>
          </a:xfrm>
        </p:spPr>
        <p:txBody>
          <a:bodyPr/>
          <a:lstStyle/>
          <a:p>
            <a:r>
              <a:rPr lang="es-MX" dirty="0" smtClean="0"/>
              <a:t>D-</a:t>
            </a: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20726"/>
            <a:ext cx="725640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Iklog Cute GIF - Iklog Cute - Discover &amp; Share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7652" y="4463944"/>
            <a:ext cx="2338388"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958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normAutofit/>
          </a:bodyPr>
          <a:lstStyle/>
          <a:p>
            <a:pPr lvl="0">
              <a:lnSpc>
                <a:spcPct val="115000"/>
              </a:lnSpc>
              <a:spcAft>
                <a:spcPts val="1000"/>
              </a:spcAft>
              <a:buClr>
                <a:srgbClr val="A9A57C"/>
              </a:buClr>
            </a:pPr>
            <a:r>
              <a:rPr lang="es-MX" dirty="0"/>
              <a:t>E- La animación en PowerPoint es un efecto visual que se aplica a elementos individuales como texto, imágenes o formas para hacer que se muevan, aparezcan o desaparezcan </a:t>
            </a:r>
            <a:r>
              <a:rPr lang="es-MX" dirty="0" smtClean="0"/>
              <a:t>dentro </a:t>
            </a:r>
            <a:r>
              <a:rPr lang="es-MX" dirty="0"/>
              <a:t>de una diapositiva</a:t>
            </a:r>
            <a:r>
              <a:rPr lang="es-MX" dirty="0" smtClean="0"/>
              <a:t>.</a:t>
            </a:r>
            <a:r>
              <a:rPr lang="es-AR" sz="2400" u="sng" dirty="0">
                <a:solidFill>
                  <a:srgbClr val="0000FF"/>
                </a:solidFill>
                <a:ea typeface="Calibri"/>
                <a:cs typeface="Times New Roman"/>
                <a:hlinkClick r:id="rId2"/>
              </a:rPr>
              <a:t> </a:t>
            </a:r>
            <a:r>
              <a:rPr lang="es-AR" sz="1700" u="sng" dirty="0">
                <a:solidFill>
                  <a:srgbClr val="0000FF"/>
                </a:solidFill>
                <a:ea typeface="Calibri"/>
                <a:cs typeface="Times New Roman"/>
                <a:hlinkClick r:id="rId2"/>
              </a:rPr>
              <a:t>https://www.google.com/search?q=que+es+la+animacion+en+power+point&amp;oq=&amp;gs_lcrp=EgZjaHJvbWUqCQgBEEUYOxjCAzIJCAAQRRg7GMIDMgkIARBFGDsYwgMyCQgCEEUYOxjCAzIPCAMQLhgDGI8BGLQCGOoCMhEIBBAAGAMYQhiPARi0AhjqAjIRCAUQABgDGEIYjwEYtAIY6gIyEQgGEAAYAxhCGI8BGLQCGOoCMhEIBxAAGAMYQhiPARi0AhjqAtIBCTYwMjlqMGoxNagCCLACAQ&amp;sourceid=chrome&amp;ie=UTF-8</a:t>
            </a:r>
            <a:endParaRPr lang="es-AR" sz="1700" dirty="0"/>
          </a:p>
        </p:txBody>
      </p:sp>
      <p:pic>
        <p:nvPicPr>
          <p:cNvPr id="9218" name="Picture 2" descr="Animated Gif :: Behanc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5229200"/>
            <a:ext cx="2003376" cy="150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098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539552" y="1383403"/>
            <a:ext cx="7620000" cy="4800600"/>
          </a:xfrm>
        </p:spPr>
        <p:txBody>
          <a:bodyPr>
            <a:normAutofit lnSpcReduction="10000"/>
          </a:bodyPr>
          <a:lstStyle/>
          <a:p>
            <a:pPr>
              <a:lnSpc>
                <a:spcPct val="115000"/>
              </a:lnSpc>
              <a:spcAft>
                <a:spcPts val="1000"/>
              </a:spcAft>
            </a:pPr>
            <a:r>
              <a:rPr lang="es-MX" dirty="0"/>
              <a:t>E-  Una transición en PowerPoint es un efecto visual que se aplica al pasar de una diapositiva a la siguiente durante una presentación. Estas transiciones se utilizan para hacer la presentación más dinámica y profesional, controlando cómo se produce el cambio, ya sea desvaneciendo, deslizando o </a:t>
            </a:r>
            <a:r>
              <a:rPr lang="es-MX" dirty="0" smtClean="0"/>
              <a:t>girando </a:t>
            </a:r>
            <a:r>
              <a:rPr lang="es-MX" dirty="0"/>
              <a:t>una diapositiva a la siguiente</a:t>
            </a:r>
            <a:r>
              <a:rPr lang="es-MX" dirty="0" smtClean="0"/>
              <a:t>.</a:t>
            </a:r>
            <a:r>
              <a:rPr lang="es-AR" sz="1700" u="sng" dirty="0">
                <a:solidFill>
                  <a:srgbClr val="0000FF"/>
                </a:solidFill>
                <a:ea typeface="Calibri"/>
                <a:cs typeface="Times New Roman"/>
                <a:hlinkClick r:id="rId2"/>
              </a:rPr>
              <a:t> https://www.google.com/search?sca_esv=06ea9662b9b1f398&amp;q=que+es+la+transici%C3%B3n+en+powerpoint&amp;source=lnms&amp;fbs=AIIjpHx4nJjfGojPVHhEACUHPiMQht6_BFq6vBIoFFRK7qchKEWEvuc0Hbw31oEI7c8o3y7EH2T73cHYgsE1-NZATxMpEZX5iGApNXoQtOTNvMiIjKZWgUwBEjxgbXqOA63Ym7a75gi5ePaAwl78EmrbhXuotfzkEJwZ0kQ9Rh1IK-1jdnjCeyKVGNKU-0lMZ4gGgdLuQNwOcrLDbxp8A2pf1C__V94TucdCyqzlvfOVcPA472kttDc&amp;sa=X&amp;ved=2ahUKEwjZm7D2ksqQAxXeqpUCHdkwNd4Q0pQJegQICxAB&amp;biw=988&amp;bih=561&amp;dpr=</a:t>
            </a:r>
            <a:r>
              <a:rPr lang="es-AR" sz="2400" u="sng" dirty="0">
                <a:solidFill>
                  <a:srgbClr val="0000FF"/>
                </a:solidFill>
                <a:ea typeface="Calibri"/>
                <a:cs typeface="Times New Roman"/>
                <a:hlinkClick r:id="rId2"/>
              </a:rPr>
              <a:t>1</a:t>
            </a:r>
            <a:endParaRPr lang="es-AR" dirty="0"/>
          </a:p>
        </p:txBody>
      </p:sp>
      <p:pic>
        <p:nvPicPr>
          <p:cNvPr id="10242" name="Picture 2" descr="Find &amp; Share on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0"/>
            <a:ext cx="1909986" cy="190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178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6957" y="1688203"/>
            <a:ext cx="6440485" cy="462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3031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000" dirty="0" smtClean="0"/>
              <a:t> a - </a:t>
            </a:r>
            <a:r>
              <a:rPr lang="es-MX" sz="2000" dirty="0" err="1" smtClean="0"/>
              <a:t>Definicion</a:t>
            </a:r>
            <a:r>
              <a:rPr lang="es-MX" sz="2000" dirty="0" smtClean="0"/>
              <a:t> de </a:t>
            </a:r>
            <a:r>
              <a:rPr lang="es-MX" sz="2000" dirty="0" err="1" smtClean="0"/>
              <a:t>powerpoint</a:t>
            </a:r>
            <a:r>
              <a:rPr lang="es-MX" sz="2000" dirty="0" smtClean="0"/>
              <a:t> y su utilidad</a:t>
            </a:r>
            <a:endParaRPr lang="es-AR" sz="2000" dirty="0"/>
          </a:p>
        </p:txBody>
      </p:sp>
      <p:sp>
        <p:nvSpPr>
          <p:cNvPr id="3" name="2 Marcador de contenido"/>
          <p:cNvSpPr>
            <a:spLocks noGrp="1"/>
          </p:cNvSpPr>
          <p:nvPr>
            <p:ph idx="1"/>
          </p:nvPr>
        </p:nvSpPr>
        <p:spPr/>
        <p:txBody>
          <a:bodyPr/>
          <a:lstStyle/>
          <a:p>
            <a:r>
              <a:rPr lang="es-MX" dirty="0"/>
              <a:t>PowerPoint es un programa de Microsoft Office para crear presentaciones visuales atractivas que utilizan diapositivas con texto, imágenes, gráficos y videos. Su utilidad principal es servir como un soporte visual para exponer ideas, información o discursos de manera clara y organizada en ámbitos educativos, corporativos y personales. Permite añadir animaciones y transiciones para hacer la presentación más dinámica y captar la atención del público. </a:t>
            </a:r>
            <a:endParaRPr lang="es-AR" dirty="0"/>
          </a:p>
        </p:txBody>
      </p:sp>
      <p:sp>
        <p:nvSpPr>
          <p:cNvPr id="4" name="3 Rectángulo"/>
          <p:cNvSpPr/>
          <p:nvPr/>
        </p:nvSpPr>
        <p:spPr>
          <a:xfrm>
            <a:off x="899592" y="4653136"/>
            <a:ext cx="4572000" cy="2031325"/>
          </a:xfrm>
          <a:prstGeom prst="rect">
            <a:avLst/>
          </a:prstGeom>
        </p:spPr>
        <p:txBody>
          <a:bodyPr>
            <a:spAutoFit/>
          </a:bodyPr>
          <a:lstStyle/>
          <a:p>
            <a:r>
              <a:rPr lang="es-AR" dirty="0">
                <a:hlinkClick r:id="rId2"/>
              </a:rPr>
              <a:t>https://</a:t>
            </a:r>
            <a:r>
              <a:rPr lang="es-AR" dirty="0" smtClean="0">
                <a:hlinkClick r:id="rId2"/>
              </a:rPr>
              <a:t>www.google.com/search?q=definicion+de+powerpoint+y+su+utilidad&amp;oq=definicion+de+powerpoint+y+su+utilioda&amp;gs_lcrp=EgZjaHJvbWUqCQgBECEYChigATIGCAAQRRg5MgkIARAhGAoYoAHSAQoyNDg1NGowajE1qAIIsAIB&amp;sourceid=chrome&amp;ie=UTF-8</a:t>
            </a:r>
            <a:endParaRPr lang="es-AR" dirty="0" smtClean="0"/>
          </a:p>
          <a:p>
            <a:endParaRPr lang="es-AR"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32656"/>
            <a:ext cx="1110630" cy="111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Computadora GIF - Conseguir el mejor gif en GIF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03672" y="4628610"/>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05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dirty="0" smtClean="0"/>
              <a:t> b - </a:t>
            </a:r>
            <a:r>
              <a:rPr lang="es-MX" sz="2800" dirty="0" err="1" smtClean="0"/>
              <a:t>Caracteristicas</a:t>
            </a:r>
            <a:r>
              <a:rPr lang="es-MX" sz="2800" dirty="0" smtClean="0"/>
              <a:t> mas importantes ,</a:t>
            </a:r>
            <a:r>
              <a:rPr lang="es-MX" sz="2800" dirty="0" err="1" smtClean="0"/>
              <a:t>nombrelas</a:t>
            </a:r>
            <a:endParaRPr lang="es-AR" sz="2800" dirty="0"/>
          </a:p>
        </p:txBody>
      </p:sp>
      <p:sp>
        <p:nvSpPr>
          <p:cNvPr id="3" name="2 Marcador de contenido"/>
          <p:cNvSpPr>
            <a:spLocks noGrp="1"/>
          </p:cNvSpPr>
          <p:nvPr>
            <p:ph idx="1"/>
          </p:nvPr>
        </p:nvSpPr>
        <p:spPr/>
        <p:txBody>
          <a:bodyPr>
            <a:normAutofit/>
          </a:bodyPr>
          <a:lstStyle/>
          <a:p>
            <a:r>
              <a:rPr lang="es-MX" dirty="0"/>
              <a:t>Las características más importantes de PowerPoint son la creación de diapositivas con texto, imágenes y elementos multimedia, el uso de plantillas prediseñadas, la posibilidad de añadir animaciones y transiciones para hacer las presentaciones más dinámicas, y las herramientas de </a:t>
            </a:r>
            <a:r>
              <a:rPr lang="es-MX" dirty="0" smtClean="0"/>
              <a:t>colaboración </a:t>
            </a:r>
            <a:r>
              <a:rPr lang="es-MX" dirty="0"/>
              <a:t>en tiempo real. </a:t>
            </a:r>
            <a:endParaRPr lang="es-MX" dirty="0" smtClean="0"/>
          </a:p>
          <a:p>
            <a:endParaRPr lang="es-MX" dirty="0" smtClean="0"/>
          </a:p>
          <a:p>
            <a:pPr marL="114300" indent="0">
              <a:buNone/>
            </a:pPr>
            <a:endParaRPr lang="es-MX" dirty="0"/>
          </a:p>
          <a:p>
            <a:endParaRPr lang="es-MX" dirty="0"/>
          </a:p>
          <a:p>
            <a:endParaRPr lang="es-MX" dirty="0"/>
          </a:p>
          <a:p>
            <a:endParaRPr lang="es-MX" dirty="0" smtClean="0"/>
          </a:p>
          <a:p>
            <a:endParaRPr lang="es-A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717032"/>
            <a:ext cx="7100646" cy="240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F de GIFE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5856" y="4752489"/>
            <a:ext cx="1536005" cy="192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744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7620000" cy="1143000"/>
          </a:xfrm>
        </p:spPr>
        <p:txBody>
          <a:bodyPr/>
          <a:lstStyle/>
          <a:p>
            <a:r>
              <a:rPr lang="es-MX" sz="1800" dirty="0" smtClean="0"/>
              <a:t> c - Elementos  de  </a:t>
            </a:r>
            <a:r>
              <a:rPr lang="es-MX" sz="1800" dirty="0" err="1" smtClean="0"/>
              <a:t>powerpoint</a:t>
            </a:r>
            <a:r>
              <a:rPr lang="es-MX" sz="1800" dirty="0" smtClean="0"/>
              <a:t>  funciones   que cumple  cada  elemento</a:t>
            </a:r>
            <a:endParaRPr lang="es-AR" sz="1800" dirty="0"/>
          </a:p>
        </p:txBody>
      </p:sp>
      <p:sp>
        <p:nvSpPr>
          <p:cNvPr id="3" name="2 Marcador de contenido"/>
          <p:cNvSpPr>
            <a:spLocks noGrp="1"/>
          </p:cNvSpPr>
          <p:nvPr>
            <p:ph idx="1"/>
          </p:nvPr>
        </p:nvSpPr>
        <p:spPr/>
        <p:txBody>
          <a:bodyPr>
            <a:normAutofit/>
          </a:bodyPr>
          <a:lstStyle/>
          <a:p>
            <a:pPr marL="114300" indent="0">
              <a:buNone/>
            </a:pPr>
            <a:r>
              <a:rPr lang="es-MX" sz="1800" dirty="0"/>
              <a:t>Los elementos clave de PowerPoint incluyen diapositivas (las páginas individuales), la cinta de opciones (donde se agrupan herramientas como Inicio para texto y formato, e Insertar para imágenes y tablas), las pestañas de Diseño para temas y la de Transiciones y Animaciones para efectos visuales, y la barra de estado para ver el progreso. Cada elemento sirve para crear, organizar y dar formato al contenido visual de una presentación</a:t>
            </a:r>
            <a:r>
              <a:rPr lang="es-MX" sz="1800" dirty="0" smtClean="0"/>
              <a:t>.</a:t>
            </a:r>
          </a:p>
          <a:p>
            <a:pPr marL="114300" indent="0">
              <a:buNone/>
            </a:pPr>
            <a:endParaRPr lang="es-MX" sz="1800" dirty="0"/>
          </a:p>
          <a:p>
            <a:pPr marL="114300" indent="0">
              <a:buNone/>
            </a:pPr>
            <a:r>
              <a:rPr lang="es-MX" sz="1800" dirty="0"/>
              <a:t>Diapositivas</a:t>
            </a:r>
          </a:p>
          <a:p>
            <a:pPr marL="114300" indent="0">
              <a:buNone/>
            </a:pPr>
            <a:r>
              <a:rPr lang="es-MX" sz="1800" dirty="0"/>
              <a:t>Son los "lienzos" individuales de la presentación, donde se añade todo el </a:t>
            </a:r>
            <a:r>
              <a:rPr lang="es-MX" sz="1800" dirty="0" smtClean="0"/>
              <a:t>contenido</a:t>
            </a:r>
            <a:r>
              <a:rPr lang="es-MX" sz="1800" dirty="0"/>
              <a:t>, ya sea texto, imágenes o </a:t>
            </a:r>
            <a:r>
              <a:rPr lang="es-MX" sz="1800" dirty="0" smtClean="0"/>
              <a:t>multimedia</a:t>
            </a:r>
          </a:p>
          <a:p>
            <a:pPr marL="114300" indent="0">
              <a:buNone/>
            </a:pPr>
            <a:endParaRPr lang="es-MX" sz="1800" dirty="0"/>
          </a:p>
          <a:p>
            <a:pPr marL="114300" indent="0">
              <a:buNone/>
            </a:pPr>
            <a:r>
              <a:rPr lang="es-MX" sz="1800" dirty="0"/>
              <a:t>Cinta de Opciones</a:t>
            </a:r>
          </a:p>
          <a:p>
            <a:pPr marL="114300" indent="0">
              <a:buNone/>
            </a:pPr>
            <a:r>
              <a:rPr lang="es-MX" sz="1800" dirty="0"/>
              <a:t>Es la barra principal en la parte superior que contiene todas las herramientas organizadas en pestañas (Inicio, Insertar, Diseño, etc.).</a:t>
            </a:r>
            <a:endParaRPr lang="es-AR" sz="1800" dirty="0"/>
          </a:p>
        </p:txBody>
      </p:sp>
      <p:pic>
        <p:nvPicPr>
          <p:cNvPr id="4098" name="Picture 2" descr="Send &amp; Receive Animated GIFs in Messages on iPho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71400"/>
            <a:ext cx="2252489" cy="222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9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normAutofit/>
          </a:bodyPr>
          <a:lstStyle/>
          <a:p>
            <a:pPr marL="114300" indent="0">
              <a:buNone/>
            </a:pPr>
            <a:r>
              <a:rPr lang="es-MX" sz="1800" dirty="0"/>
              <a:t>Pestaña Inicio</a:t>
            </a:r>
          </a:p>
          <a:p>
            <a:pPr marL="114300" indent="0">
              <a:buNone/>
            </a:pPr>
            <a:r>
              <a:rPr lang="es-MX" sz="1800" dirty="0"/>
              <a:t>Permite gestionar el texto (fuente, tamaño, formato) y la organización de diapositivas, incluyendo la adición de </a:t>
            </a:r>
            <a:r>
              <a:rPr lang="es-MX" sz="1800" dirty="0" smtClean="0"/>
              <a:t>nuevas</a:t>
            </a:r>
          </a:p>
          <a:p>
            <a:pPr marL="114300" indent="0">
              <a:buNone/>
            </a:pPr>
            <a:endParaRPr lang="es-MX" sz="1800" dirty="0"/>
          </a:p>
          <a:p>
            <a:pPr marL="114300" indent="0">
              <a:buNone/>
            </a:pPr>
            <a:r>
              <a:rPr lang="es-MX" sz="1800" dirty="0"/>
              <a:t>Pestaña Insertar</a:t>
            </a:r>
          </a:p>
          <a:p>
            <a:pPr marL="114300" indent="0">
              <a:buNone/>
            </a:pPr>
            <a:r>
              <a:rPr lang="es-MX" sz="1800" dirty="0"/>
              <a:t>Sirve para añadir elementos a la diapositiva como tablas, imágenes, formas, gráficos, videos, audio y cuadros de texto</a:t>
            </a:r>
            <a:r>
              <a:rPr lang="es-MX" sz="1800" dirty="0" smtClean="0"/>
              <a:t>.</a:t>
            </a:r>
          </a:p>
          <a:p>
            <a:pPr marL="114300" indent="0">
              <a:buNone/>
            </a:pPr>
            <a:endParaRPr lang="es-MX" sz="1800" dirty="0"/>
          </a:p>
          <a:p>
            <a:pPr marL="114300" indent="0">
              <a:buNone/>
            </a:pPr>
            <a:r>
              <a:rPr lang="es-MX" sz="1800" dirty="0"/>
              <a:t>Pestaña Diseño</a:t>
            </a:r>
          </a:p>
          <a:p>
            <a:pPr marL="114300" indent="0">
              <a:buNone/>
            </a:pPr>
            <a:r>
              <a:rPr lang="es-MX" sz="1800" dirty="0"/>
              <a:t>Permite elegir una plantilla o tema predefinido que aplica un conjunto de colores, fuentes y efectos a toda la presentación</a:t>
            </a:r>
            <a:r>
              <a:rPr lang="es-MX" sz="1800" dirty="0" smtClean="0"/>
              <a:t>.</a:t>
            </a:r>
          </a:p>
          <a:p>
            <a:pPr marL="114300" indent="0">
              <a:buNone/>
            </a:pPr>
            <a:endParaRPr lang="es-MX" sz="1800" dirty="0"/>
          </a:p>
          <a:p>
            <a:pPr marL="114300" indent="0">
              <a:buNone/>
            </a:pPr>
            <a:r>
              <a:rPr lang="es-MX" sz="1800" dirty="0"/>
              <a:t>Animaciones</a:t>
            </a:r>
          </a:p>
          <a:p>
            <a:pPr marL="114300" indent="0">
              <a:buNone/>
            </a:pPr>
            <a:r>
              <a:rPr lang="es-MX" sz="1800" dirty="0"/>
              <a:t>Son los efectos de movimiento y aparición para cada objeto dentro de una diapositiva (texto, imágenes, formas).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8406" y="1268760"/>
            <a:ext cx="1450281" cy="14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6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p:cTn id="5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normAutofit/>
          </a:bodyPr>
          <a:lstStyle/>
          <a:p>
            <a:pPr marL="114300" indent="0">
              <a:buNone/>
            </a:pPr>
            <a:endParaRPr lang="es-MX" sz="1800" dirty="0" smtClean="0"/>
          </a:p>
          <a:p>
            <a:endParaRPr lang="es-MX" sz="1800" dirty="0"/>
          </a:p>
          <a:p>
            <a:r>
              <a:rPr lang="es-MX" sz="1800" dirty="0"/>
              <a:t>Transiciones</a:t>
            </a:r>
          </a:p>
          <a:p>
            <a:r>
              <a:rPr lang="es-MX" sz="1800" dirty="0"/>
              <a:t>Son los efectos visuales que se aplican al pasar de una diapositiva a otra</a:t>
            </a:r>
            <a:r>
              <a:rPr lang="es-MX" sz="1800" dirty="0" smtClean="0"/>
              <a:t>.</a:t>
            </a:r>
          </a:p>
          <a:p>
            <a:endParaRPr lang="es-MX" sz="1800" dirty="0"/>
          </a:p>
          <a:p>
            <a:r>
              <a:rPr lang="es-MX" sz="1800" dirty="0"/>
              <a:t>Diseño de diapositiva</a:t>
            </a:r>
          </a:p>
          <a:p>
            <a:r>
              <a:rPr lang="es-MX" sz="1800" dirty="0"/>
              <a:t>Define la estructura, el tema (colores, fuentes, fondos) y los marcadores de posición para </a:t>
            </a:r>
            <a:r>
              <a:rPr lang="es-MX" sz="1800" dirty="0" smtClean="0"/>
              <a:t>el contenido de cada diapositiva.</a:t>
            </a:r>
          </a:p>
          <a:p>
            <a:endParaRPr lang="es-MX" sz="18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673" y="4149080"/>
            <a:ext cx="5757540" cy="29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Gifs | Sportfore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122202"/>
            <a:ext cx="1823864" cy="182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5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2" end="2"/>
                                            </p:txEl>
                                          </p:spTgt>
                                        </p:tgtEl>
                                        <p:attrNameLst>
                                          <p:attrName>r</p:attrName>
                                        </p:attrNameLst>
                                      </p:cBhvr>
                                    </p:animRot>
                                    <p:animRot by="-240000">
                                      <p:cBhvr>
                                        <p:cTn id="7" dur="200" fill="hold">
                                          <p:stCondLst>
                                            <p:cond delay="200"/>
                                          </p:stCondLst>
                                        </p:cTn>
                                        <p:tgtEl>
                                          <p:spTgt spid="3">
                                            <p:txEl>
                                              <p:pRg st="2" end="2"/>
                                            </p:txEl>
                                          </p:spTgt>
                                        </p:tgtEl>
                                        <p:attrNameLst>
                                          <p:attrName>r</p:attrName>
                                        </p:attrNameLst>
                                      </p:cBhvr>
                                    </p:animRot>
                                    <p:animRot by="240000">
                                      <p:cBhvr>
                                        <p:cTn id="8" dur="200" fill="hold">
                                          <p:stCondLst>
                                            <p:cond delay="400"/>
                                          </p:stCondLst>
                                        </p:cTn>
                                        <p:tgtEl>
                                          <p:spTgt spid="3">
                                            <p:txEl>
                                              <p:pRg st="2" end="2"/>
                                            </p:txEl>
                                          </p:spTgt>
                                        </p:tgtEl>
                                        <p:attrNameLst>
                                          <p:attrName>r</p:attrName>
                                        </p:attrNameLst>
                                      </p:cBhvr>
                                    </p:animRot>
                                    <p:animRot by="-240000">
                                      <p:cBhvr>
                                        <p:cTn id="9" dur="200" fill="hold">
                                          <p:stCondLst>
                                            <p:cond delay="600"/>
                                          </p:stCondLst>
                                        </p:cTn>
                                        <p:tgtEl>
                                          <p:spTgt spid="3">
                                            <p:txEl>
                                              <p:pRg st="2" end="2"/>
                                            </p:txEl>
                                          </p:spTgt>
                                        </p:tgtEl>
                                        <p:attrNameLst>
                                          <p:attrName>r</p:attrName>
                                        </p:attrNameLst>
                                      </p:cBhvr>
                                    </p:animRot>
                                    <p:animRot by="120000">
                                      <p:cBhvr>
                                        <p:cTn id="10" dur="200" fill="hold">
                                          <p:stCondLst>
                                            <p:cond delay="800"/>
                                          </p:stCondLst>
                                        </p:cTn>
                                        <p:tgtEl>
                                          <p:spTgt spid="3">
                                            <p:txEl>
                                              <p:pRg st="2" end="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3" end="3"/>
                                            </p:txEl>
                                          </p:spTgt>
                                        </p:tgtEl>
                                        <p:attrNameLst>
                                          <p:attrName>r</p:attrName>
                                        </p:attrNameLst>
                                      </p:cBhvr>
                                    </p:animRot>
                                    <p:animRot by="-240000">
                                      <p:cBhvr>
                                        <p:cTn id="15" dur="200" fill="hold">
                                          <p:stCondLst>
                                            <p:cond delay="200"/>
                                          </p:stCondLst>
                                        </p:cTn>
                                        <p:tgtEl>
                                          <p:spTgt spid="3">
                                            <p:txEl>
                                              <p:pRg st="3" end="3"/>
                                            </p:txEl>
                                          </p:spTgt>
                                        </p:tgtEl>
                                        <p:attrNameLst>
                                          <p:attrName>r</p:attrName>
                                        </p:attrNameLst>
                                      </p:cBhvr>
                                    </p:animRot>
                                    <p:animRot by="240000">
                                      <p:cBhvr>
                                        <p:cTn id="16" dur="200" fill="hold">
                                          <p:stCondLst>
                                            <p:cond delay="400"/>
                                          </p:stCondLst>
                                        </p:cTn>
                                        <p:tgtEl>
                                          <p:spTgt spid="3">
                                            <p:txEl>
                                              <p:pRg st="3" end="3"/>
                                            </p:txEl>
                                          </p:spTgt>
                                        </p:tgtEl>
                                        <p:attrNameLst>
                                          <p:attrName>r</p:attrName>
                                        </p:attrNameLst>
                                      </p:cBhvr>
                                    </p:animRot>
                                    <p:animRot by="-240000">
                                      <p:cBhvr>
                                        <p:cTn id="17" dur="200" fill="hold">
                                          <p:stCondLst>
                                            <p:cond delay="600"/>
                                          </p:stCondLst>
                                        </p:cTn>
                                        <p:tgtEl>
                                          <p:spTgt spid="3">
                                            <p:txEl>
                                              <p:pRg st="3" end="3"/>
                                            </p:txEl>
                                          </p:spTgt>
                                        </p:tgtEl>
                                        <p:attrNameLst>
                                          <p:attrName>r</p:attrName>
                                        </p:attrNameLst>
                                      </p:cBhvr>
                                    </p:animRot>
                                    <p:animRot by="120000">
                                      <p:cBhvr>
                                        <p:cTn id="18" dur="200" fill="hold">
                                          <p:stCondLst>
                                            <p:cond delay="800"/>
                                          </p:stCondLst>
                                        </p:cTn>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5" end="5"/>
                                            </p:txEl>
                                          </p:spTgt>
                                        </p:tgtEl>
                                        <p:attrNameLst>
                                          <p:attrName>r</p:attrName>
                                        </p:attrNameLst>
                                      </p:cBhvr>
                                    </p:animRot>
                                    <p:animRot by="-240000">
                                      <p:cBhvr>
                                        <p:cTn id="23" dur="200" fill="hold">
                                          <p:stCondLst>
                                            <p:cond delay="200"/>
                                          </p:stCondLst>
                                        </p:cTn>
                                        <p:tgtEl>
                                          <p:spTgt spid="3">
                                            <p:txEl>
                                              <p:pRg st="5" end="5"/>
                                            </p:txEl>
                                          </p:spTgt>
                                        </p:tgtEl>
                                        <p:attrNameLst>
                                          <p:attrName>r</p:attrName>
                                        </p:attrNameLst>
                                      </p:cBhvr>
                                    </p:animRot>
                                    <p:animRot by="240000">
                                      <p:cBhvr>
                                        <p:cTn id="24" dur="200" fill="hold">
                                          <p:stCondLst>
                                            <p:cond delay="400"/>
                                          </p:stCondLst>
                                        </p:cTn>
                                        <p:tgtEl>
                                          <p:spTgt spid="3">
                                            <p:txEl>
                                              <p:pRg st="5" end="5"/>
                                            </p:txEl>
                                          </p:spTgt>
                                        </p:tgtEl>
                                        <p:attrNameLst>
                                          <p:attrName>r</p:attrName>
                                        </p:attrNameLst>
                                      </p:cBhvr>
                                    </p:animRot>
                                    <p:animRot by="-240000">
                                      <p:cBhvr>
                                        <p:cTn id="25" dur="200" fill="hold">
                                          <p:stCondLst>
                                            <p:cond delay="600"/>
                                          </p:stCondLst>
                                        </p:cTn>
                                        <p:tgtEl>
                                          <p:spTgt spid="3">
                                            <p:txEl>
                                              <p:pRg st="5" end="5"/>
                                            </p:txEl>
                                          </p:spTgt>
                                        </p:tgtEl>
                                        <p:attrNameLst>
                                          <p:attrName>r</p:attrName>
                                        </p:attrNameLst>
                                      </p:cBhvr>
                                    </p:animRot>
                                    <p:animRot by="120000">
                                      <p:cBhvr>
                                        <p:cTn id="26" dur="200" fill="hold">
                                          <p:stCondLst>
                                            <p:cond delay="800"/>
                                          </p:stCondLst>
                                        </p:cTn>
                                        <p:tgtEl>
                                          <p:spTgt spid="3">
                                            <p:txEl>
                                              <p:pRg st="5" end="5"/>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6" end="6"/>
                                            </p:txEl>
                                          </p:spTgt>
                                        </p:tgtEl>
                                        <p:attrNameLst>
                                          <p:attrName>r</p:attrName>
                                        </p:attrNameLst>
                                      </p:cBhvr>
                                    </p:animRot>
                                    <p:animRot by="-240000">
                                      <p:cBhvr>
                                        <p:cTn id="31" dur="200" fill="hold">
                                          <p:stCondLst>
                                            <p:cond delay="200"/>
                                          </p:stCondLst>
                                        </p:cTn>
                                        <p:tgtEl>
                                          <p:spTgt spid="3">
                                            <p:txEl>
                                              <p:pRg st="6" end="6"/>
                                            </p:txEl>
                                          </p:spTgt>
                                        </p:tgtEl>
                                        <p:attrNameLst>
                                          <p:attrName>r</p:attrName>
                                        </p:attrNameLst>
                                      </p:cBhvr>
                                    </p:animRot>
                                    <p:animRot by="240000">
                                      <p:cBhvr>
                                        <p:cTn id="32" dur="200" fill="hold">
                                          <p:stCondLst>
                                            <p:cond delay="400"/>
                                          </p:stCondLst>
                                        </p:cTn>
                                        <p:tgtEl>
                                          <p:spTgt spid="3">
                                            <p:txEl>
                                              <p:pRg st="6" end="6"/>
                                            </p:txEl>
                                          </p:spTgt>
                                        </p:tgtEl>
                                        <p:attrNameLst>
                                          <p:attrName>r</p:attrName>
                                        </p:attrNameLst>
                                      </p:cBhvr>
                                    </p:animRot>
                                    <p:animRot by="-240000">
                                      <p:cBhvr>
                                        <p:cTn id="33" dur="200" fill="hold">
                                          <p:stCondLst>
                                            <p:cond delay="600"/>
                                          </p:stCondLst>
                                        </p:cTn>
                                        <p:tgtEl>
                                          <p:spTgt spid="3">
                                            <p:txEl>
                                              <p:pRg st="6" end="6"/>
                                            </p:txEl>
                                          </p:spTgt>
                                        </p:tgtEl>
                                        <p:attrNameLst>
                                          <p:attrName>r</p:attrName>
                                        </p:attrNameLst>
                                      </p:cBhvr>
                                    </p:animRot>
                                    <p:animRot by="120000">
                                      <p:cBhvr>
                                        <p:cTn id="34"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 </a:t>
            </a:r>
            <a:r>
              <a:rPr lang="es-MX" sz="1800" dirty="0" smtClean="0"/>
              <a:t>tipos de vista explique cada una</a:t>
            </a:r>
            <a:endParaRPr lang="es-AR" dirty="0"/>
          </a:p>
        </p:txBody>
      </p:sp>
      <p:sp>
        <p:nvSpPr>
          <p:cNvPr id="3" name="2 Marcador de contenido"/>
          <p:cNvSpPr>
            <a:spLocks noGrp="1"/>
          </p:cNvSpPr>
          <p:nvPr>
            <p:ph idx="1"/>
          </p:nvPr>
        </p:nvSpPr>
        <p:spPr/>
        <p:txBody>
          <a:bodyPr>
            <a:normAutofit/>
          </a:bodyPr>
          <a:lstStyle/>
          <a:p>
            <a:r>
              <a:rPr lang="es-MX" sz="1800" dirty="0"/>
              <a:t>Las vistas principales de PowerPoint son Normal, Clasificador de diapositivas y Presentación con diapositivas. La vista Normal es para editar y diseñar cada diapositiva individualmente. La vista Clasificador de diapositivas muestra miniaturas de todas las diapositivas para reorganizar el orden fácilmente. La vista de Presentación con diapositivas es para ver la presentación completa como la </a:t>
            </a:r>
            <a:r>
              <a:rPr lang="es-MX" sz="1800" dirty="0" smtClean="0"/>
              <a:t>audiencia la verá.</a:t>
            </a:r>
          </a:p>
          <a:p>
            <a:endParaRPr lang="es-MX" sz="1800" dirty="0"/>
          </a:p>
          <a:p>
            <a:pPr marL="114300" indent="0">
              <a:buNone/>
            </a:pPr>
            <a:r>
              <a:rPr lang="es-MX" sz="1800" dirty="0"/>
              <a:t>Vista Normal</a:t>
            </a:r>
          </a:p>
          <a:p>
            <a:pPr marL="114300" indent="0">
              <a:buNone/>
            </a:pPr>
            <a:r>
              <a:rPr lang="es-MX" sz="1800" dirty="0"/>
              <a:t>Es la vista predeterminada y se utiliza para diseñar y editar diapositivas individualmente. </a:t>
            </a:r>
          </a:p>
          <a:p>
            <a:pPr marL="114300" indent="0">
              <a:buNone/>
            </a:pPr>
            <a:r>
              <a:rPr lang="es-MX" sz="1800" dirty="0"/>
              <a:t>Permite ver la diapositiva actual en grande a la derecha y una miniatura de todas las diapositivas a la izquierda para navegar entre ellas. </a:t>
            </a:r>
            <a:endParaRPr lang="es-MX" sz="1800" dirty="0" smtClean="0"/>
          </a:p>
          <a:p>
            <a:pPr marL="114300" indent="0">
              <a:buNone/>
            </a:pPr>
            <a:endParaRPr lang="es-MX" sz="1800" dirty="0"/>
          </a:p>
          <a:p>
            <a:pPr marL="114300" indent="0">
              <a:buNone/>
            </a:pPr>
            <a:r>
              <a:rPr lang="es-MX" sz="1800" dirty="0" smtClean="0"/>
              <a:t> </a:t>
            </a:r>
            <a:endParaRPr lang="es-AR" sz="1800" dirty="0"/>
          </a:p>
        </p:txBody>
      </p:sp>
      <p:pic>
        <p:nvPicPr>
          <p:cNvPr id="6146" name="Picture 2" descr="Giphy unveils the most-watched gifs and clips of the yea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869160"/>
            <a:ext cx="1835696" cy="183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219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normAutofit/>
          </a:bodyPr>
          <a:lstStyle/>
          <a:p>
            <a:r>
              <a:rPr lang="es-MX" sz="1800" dirty="0"/>
              <a:t>Vista Clasificador de diapositivas</a:t>
            </a:r>
          </a:p>
          <a:p>
            <a:r>
              <a:rPr lang="es-MX" sz="1800" dirty="0"/>
              <a:t>Muestra miniaturas de todas las diapositivas en la pantalla, lo que facilita ver la secuencia completa.</a:t>
            </a:r>
          </a:p>
          <a:p>
            <a:r>
              <a:rPr lang="es-MX" sz="1800" dirty="0"/>
              <a:t>Es ideal para reorganizar el orden de las diapositivas, copiar o eliminar diapositivas. </a:t>
            </a:r>
            <a:endParaRPr lang="es-MX" sz="1800" dirty="0" smtClean="0"/>
          </a:p>
          <a:p>
            <a:endParaRPr lang="es-MX" dirty="0"/>
          </a:p>
          <a:p>
            <a:r>
              <a:rPr lang="es-MX" sz="1800" dirty="0"/>
              <a:t>Vista Presentación con diapositivas</a:t>
            </a:r>
          </a:p>
          <a:p>
            <a:r>
              <a:rPr lang="es-MX" sz="1800" dirty="0"/>
              <a:t>Muestra la presentación a pantalla completa, simulando la experiencia de la audiencia.</a:t>
            </a:r>
          </a:p>
          <a:p>
            <a:r>
              <a:rPr lang="es-MX" sz="1800" dirty="0"/>
              <a:t>Permite ver las diapositivas, animaciones y transiciones tal como se reproducirán. </a:t>
            </a:r>
            <a:endParaRPr lang="es-MX" sz="1800" dirty="0" smtClean="0"/>
          </a:p>
        </p:txBody>
      </p:sp>
      <p:pic>
        <p:nvPicPr>
          <p:cNvPr id="7170" name="Picture 2" descr="Cute GIF - Cute - Discover &amp; Share GIF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941168"/>
            <a:ext cx="1575098" cy="157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249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260</TotalTime>
  <Words>717</Words>
  <Application>Microsoft Office PowerPoint</Application>
  <PresentationFormat>Presentación en pantalla (4:3)</PresentationFormat>
  <Paragraphs>63</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Adyacencia</vt:lpstr>
      <vt:lpstr>            POWERPOINT</vt:lpstr>
      <vt:lpstr>Presentación de PowerPoint</vt:lpstr>
      <vt:lpstr> a - Definicion de powerpoint y su utilidad</vt:lpstr>
      <vt:lpstr> b - Caracteristicas mas importantes ,nombrelas</vt:lpstr>
      <vt:lpstr> c - Elementos  de  powerpoint  funciones   que cumple  cada  elemento</vt:lpstr>
      <vt:lpstr>Presentación de PowerPoint</vt:lpstr>
      <vt:lpstr>Presentación de PowerPoint</vt:lpstr>
      <vt:lpstr>D- tipos de vista explique cada una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Secundaria</dc:creator>
  <cp:lastModifiedBy>Secundaria</cp:lastModifiedBy>
  <cp:revision>21</cp:revision>
  <dcterms:created xsi:type="dcterms:W3CDTF">2025-10-20T18:57:55Z</dcterms:created>
  <dcterms:modified xsi:type="dcterms:W3CDTF">2025-10-29T20:12:28Z</dcterms:modified>
</cp:coreProperties>
</file>