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4" r:id="rId5"/>
    <p:sldId id="259" r:id="rId6"/>
    <p:sldId id="263" r:id="rId7"/>
    <p:sldId id="260" r:id="rId8"/>
    <p:sldId id="265" r:id="rId9"/>
    <p:sldId id="261" r:id="rId10"/>
    <p:sldId id="262" r:id="rId11"/>
    <p:sldId id="266" r:id="rId12"/>
    <p:sldId id="267" r:id="rId13"/>
    <p:sldId id="268" r:id="rId14"/>
    <p:sldId id="270" r:id="rId15"/>
    <p:sldId id="271" r:id="rId16"/>
    <p:sldId id="272" r:id="rId17"/>
    <p:sldId id="269" r:id="rId18"/>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651DEBF5-67C5-47CB-A896-A742C17D5671}" type="datetimeFigureOut">
              <a:rPr lang="es-AR" smtClean="0"/>
              <a:t>29/10/2025</a:t>
            </a:fld>
            <a:endParaRPr lang="es-AR"/>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52AD480-27AD-4F14-A44C-535E7B6CAFEF}" type="slidenum">
              <a:rPr lang="es-AR" smtClean="0"/>
              <a:t>‹Nº›</a:t>
            </a:fld>
            <a:endParaRPr lang="es-AR"/>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51DEBF5-67C5-47CB-A896-A742C17D5671}" type="datetimeFigureOut">
              <a:rPr lang="es-AR" smtClean="0"/>
              <a:t>29/10/2025</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452AD480-27AD-4F14-A44C-535E7B6CAFEF}"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51DEBF5-67C5-47CB-A896-A742C17D5671}" type="datetimeFigureOut">
              <a:rPr lang="es-AR" smtClean="0"/>
              <a:t>29/10/2025</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452AD480-27AD-4F14-A44C-535E7B6CAFEF}"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51DEBF5-67C5-47CB-A896-A742C17D5671}" type="datetimeFigureOut">
              <a:rPr lang="es-AR" smtClean="0"/>
              <a:t>29/10/2025</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452AD480-27AD-4F14-A44C-535E7B6CAFEF}"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651DEBF5-67C5-47CB-A896-A742C17D5671}" type="datetimeFigureOut">
              <a:rPr lang="es-AR" smtClean="0"/>
              <a:t>29/10/2025</a:t>
            </a:fld>
            <a:endParaRPr lang="es-AR"/>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52AD480-27AD-4F14-A44C-535E7B6CAFEF}" type="slidenum">
              <a:rPr lang="es-AR" smtClean="0"/>
              <a:t>‹Nº›</a:t>
            </a:fld>
            <a:endParaRPr lang="es-AR"/>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51DEBF5-67C5-47CB-A896-A742C17D5671}" type="datetimeFigureOut">
              <a:rPr lang="es-AR" smtClean="0"/>
              <a:t>29/10/2025</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452AD480-27AD-4F14-A44C-535E7B6CAFEF}" type="slidenum">
              <a:rPr lang="es-AR" smtClean="0"/>
              <a:t>‹Nº›</a:t>
            </a:fld>
            <a:endParaRPr lang="es-AR"/>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651DEBF5-67C5-47CB-A896-A742C17D5671}" type="datetimeFigureOut">
              <a:rPr lang="es-AR" smtClean="0"/>
              <a:t>29/10/2025</a:t>
            </a:fld>
            <a:endParaRPr lang="es-AR"/>
          </a:p>
        </p:txBody>
      </p:sp>
      <p:sp>
        <p:nvSpPr>
          <p:cNvPr id="8" name="7 Marcador de pie de página"/>
          <p:cNvSpPr>
            <a:spLocks noGrp="1"/>
          </p:cNvSpPr>
          <p:nvPr>
            <p:ph type="ftr" sz="quarter" idx="11"/>
          </p:nvPr>
        </p:nvSpPr>
        <p:spPr/>
        <p:txBody>
          <a:bodyPr/>
          <a:lstStyle>
            <a:extLst/>
          </a:lstStyle>
          <a:p>
            <a:endParaRPr lang="es-AR"/>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452AD480-27AD-4F14-A44C-535E7B6CAFEF}"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651DEBF5-67C5-47CB-A896-A742C17D5671}" type="datetimeFigureOut">
              <a:rPr lang="es-AR" smtClean="0"/>
              <a:t>29/10/2025</a:t>
            </a:fld>
            <a:endParaRPr lang="es-AR"/>
          </a:p>
        </p:txBody>
      </p:sp>
      <p:sp>
        <p:nvSpPr>
          <p:cNvPr id="4" name="3 Marcador de pie de página"/>
          <p:cNvSpPr>
            <a:spLocks noGrp="1"/>
          </p:cNvSpPr>
          <p:nvPr>
            <p:ph type="ftr" sz="quarter" idx="11"/>
          </p:nvPr>
        </p:nvSpPr>
        <p:spPr/>
        <p:txBody>
          <a:bodyPr/>
          <a:lstStyle>
            <a:extLst/>
          </a:lstStyle>
          <a:p>
            <a:endParaRPr lang="es-AR"/>
          </a:p>
        </p:txBody>
      </p:sp>
      <p:sp>
        <p:nvSpPr>
          <p:cNvPr id="5" name="4 Marcador de número de diapositiva"/>
          <p:cNvSpPr>
            <a:spLocks noGrp="1"/>
          </p:cNvSpPr>
          <p:nvPr>
            <p:ph type="sldNum" sz="quarter" idx="12"/>
          </p:nvPr>
        </p:nvSpPr>
        <p:spPr/>
        <p:txBody>
          <a:bodyPr/>
          <a:lstStyle>
            <a:extLst/>
          </a:lstStyle>
          <a:p>
            <a:fld id="{452AD480-27AD-4F14-A44C-535E7B6CAFEF}" type="slidenum">
              <a:rPr lang="es-AR" smtClean="0"/>
              <a:t>‹Nº›</a:t>
            </a:fld>
            <a:endParaRPr lang="es-AR"/>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651DEBF5-67C5-47CB-A896-A742C17D5671}" type="datetimeFigureOut">
              <a:rPr lang="es-AR" smtClean="0"/>
              <a:t>29/10/2025</a:t>
            </a:fld>
            <a:endParaRPr lang="es-AR"/>
          </a:p>
        </p:txBody>
      </p:sp>
      <p:sp>
        <p:nvSpPr>
          <p:cNvPr id="3" name="2 Marcador de pie de página"/>
          <p:cNvSpPr>
            <a:spLocks noGrp="1"/>
          </p:cNvSpPr>
          <p:nvPr>
            <p:ph type="ftr" sz="quarter" idx="11"/>
          </p:nvPr>
        </p:nvSpPr>
        <p:spPr/>
        <p:txBody>
          <a:bodyPr/>
          <a:lstStyle>
            <a:extLst/>
          </a:lstStyle>
          <a:p>
            <a:endParaRPr lang="es-AR"/>
          </a:p>
        </p:txBody>
      </p:sp>
      <p:sp>
        <p:nvSpPr>
          <p:cNvPr id="4" name="3 Marcador de número de diapositiva"/>
          <p:cNvSpPr>
            <a:spLocks noGrp="1"/>
          </p:cNvSpPr>
          <p:nvPr>
            <p:ph type="sldNum" sz="quarter" idx="12"/>
          </p:nvPr>
        </p:nvSpPr>
        <p:spPr/>
        <p:txBody>
          <a:bodyPr/>
          <a:lstStyle>
            <a:extLst/>
          </a:lstStyle>
          <a:p>
            <a:fld id="{452AD480-27AD-4F14-A44C-535E7B6CAFEF}"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651DEBF5-67C5-47CB-A896-A742C17D5671}" type="datetimeFigureOut">
              <a:rPr lang="es-AR" smtClean="0"/>
              <a:t>29/10/2025</a:t>
            </a:fld>
            <a:endParaRPr lang="es-AR"/>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52AD480-27AD-4F14-A44C-535E7B6CAFEF}" type="slidenum">
              <a:rPr lang="es-AR" smtClean="0"/>
              <a:t>‹Nº›</a:t>
            </a:fld>
            <a:endParaRPr lang="es-AR"/>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651DEBF5-67C5-47CB-A896-A742C17D5671}" type="datetimeFigureOut">
              <a:rPr lang="es-AR" smtClean="0"/>
              <a:t>29/10/2025</a:t>
            </a:fld>
            <a:endParaRPr lang="es-AR"/>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52AD480-27AD-4F14-A44C-535E7B6CAFEF}" type="slidenum">
              <a:rPr lang="es-AR" smtClean="0"/>
              <a:t>‹Nº›</a:t>
            </a:fld>
            <a:endParaRPr lang="es-AR"/>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AR"/>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51DEBF5-67C5-47CB-A896-A742C17D5671}" type="datetimeFigureOut">
              <a:rPr lang="es-AR" smtClean="0"/>
              <a:t>29/10/2025</a:t>
            </a:fld>
            <a:endParaRPr lang="es-AR"/>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452AD480-27AD-4F14-A44C-535E7B6CAFEF}" type="slidenum">
              <a:rPr lang="es-AR" smtClean="0"/>
              <a:t>‹Nº›</a:t>
            </a:fld>
            <a:endParaRPr lang="es-AR"/>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educa.jcyl.es/educacyl/cm/gallery/CCD/Area_3/A2.3_Presentaciones_educativas/121_las_vistas_de_powerpoint.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Bq56qRSFWsQ" TargetMode="External"/><Relationship Id="rId2" Type="http://schemas.openxmlformats.org/officeDocument/2006/relationships/hyperlink" Target="https://www.youtube.com/watch?v=6783-cvOum0"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ncepto.de/powerpoint/"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echnologyevaluation.com/es/solutions/53917/powerpoint?srsltid=AfmBOorSrHL--zDKPJO9OZLWBZu_3HU_n6nTrTCaUa4YpjoW7hsOpFW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cribd.com/document/749434063/Power-Point-y-sus-Funcion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MX" dirty="0" smtClean="0"/>
              <a:t>TRABAJO PRACTICO N*4</a:t>
            </a:r>
            <a:br>
              <a:rPr lang="es-MX" dirty="0" smtClean="0"/>
            </a:br>
            <a:r>
              <a:rPr lang="es-MX" dirty="0" smtClean="0"/>
              <a:t>TALLER LABORATORIO DE INFORMATICA</a:t>
            </a:r>
            <a:endParaRPr lang="es-AR" dirty="0"/>
          </a:p>
        </p:txBody>
      </p:sp>
      <p:sp>
        <p:nvSpPr>
          <p:cNvPr id="3" name="2 Subtítulo"/>
          <p:cNvSpPr>
            <a:spLocks noGrp="1"/>
          </p:cNvSpPr>
          <p:nvPr>
            <p:ph type="subTitle" idx="1"/>
          </p:nvPr>
        </p:nvSpPr>
        <p:spPr>
          <a:xfrm>
            <a:off x="2123728" y="2780928"/>
            <a:ext cx="6560234" cy="1752600"/>
          </a:xfrm>
        </p:spPr>
        <p:txBody>
          <a:bodyPr>
            <a:noAutofit/>
          </a:bodyPr>
          <a:lstStyle/>
          <a:p>
            <a:r>
              <a:rPr lang="es-MX" sz="2000" dirty="0" smtClean="0"/>
              <a:t>ALUMNO: JOAQUIN BENAVIDEZ</a:t>
            </a:r>
          </a:p>
          <a:p>
            <a:r>
              <a:rPr lang="es-MX" sz="2000" dirty="0" smtClean="0"/>
              <a:t>CURSO: 1*A</a:t>
            </a:r>
          </a:p>
          <a:p>
            <a:r>
              <a:rPr lang="es-MX" sz="2000" dirty="0" smtClean="0"/>
              <a:t>PROFESORA ANDREA GOMEZ</a:t>
            </a:r>
          </a:p>
          <a:p>
            <a:r>
              <a:rPr lang="es-MX" sz="2000" dirty="0" smtClean="0"/>
              <a:t>AÑO ELECTIVO: 2025</a:t>
            </a:r>
          </a:p>
          <a:p>
            <a:endParaRPr lang="es-MX" sz="2000" dirty="0"/>
          </a:p>
          <a:p>
            <a:r>
              <a:rPr lang="es-MX" sz="2000" dirty="0" smtClean="0"/>
              <a:t>COLEGIO DEL PRADO</a:t>
            </a:r>
          </a:p>
          <a:p>
            <a:endParaRPr lang="es-MX" sz="2000" dirty="0"/>
          </a:p>
          <a:p>
            <a:endParaRPr lang="es-MX" sz="3600" dirty="0" smtClean="0"/>
          </a:p>
          <a:p>
            <a:r>
              <a:rPr lang="es-MX" sz="3600" dirty="0" smtClean="0"/>
              <a:t>TEMA: POWER POINT</a:t>
            </a:r>
            <a:endParaRPr lang="es-MX" sz="3600" dirty="0" smtClean="0"/>
          </a:p>
        </p:txBody>
      </p:sp>
    </p:spTree>
    <p:extLst>
      <p:ext uri="{BB962C8B-B14F-4D97-AF65-F5344CB8AC3E}">
        <p14:creationId xmlns:p14="http://schemas.microsoft.com/office/powerpoint/2010/main" val="760585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barn(inVertical)">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grpId="0" nodeType="clickEffect">
                                  <p:stCondLst>
                                    <p:cond delay="0"/>
                                  </p:stCondLst>
                                  <p:childTnLst>
                                    <p:animRot by="120000">
                                      <p:cBhvr>
                                        <p:cTn id="28" dur="100" fill="hold">
                                          <p:stCondLst>
                                            <p:cond delay="0"/>
                                          </p:stCondLst>
                                        </p:cTn>
                                        <p:tgtEl>
                                          <p:spTgt spid="2"/>
                                        </p:tgtEl>
                                        <p:attrNameLst>
                                          <p:attrName>r</p:attrName>
                                        </p:attrNameLst>
                                      </p:cBhvr>
                                    </p:animRot>
                                    <p:animRot by="-240000">
                                      <p:cBhvr>
                                        <p:cTn id="29" dur="200" fill="hold">
                                          <p:stCondLst>
                                            <p:cond delay="200"/>
                                          </p:stCondLst>
                                        </p:cTn>
                                        <p:tgtEl>
                                          <p:spTgt spid="2"/>
                                        </p:tgtEl>
                                        <p:attrNameLst>
                                          <p:attrName>r</p:attrName>
                                        </p:attrNameLst>
                                      </p:cBhvr>
                                    </p:animRot>
                                    <p:animRot by="240000">
                                      <p:cBhvr>
                                        <p:cTn id="30" dur="200" fill="hold">
                                          <p:stCondLst>
                                            <p:cond delay="400"/>
                                          </p:stCondLst>
                                        </p:cTn>
                                        <p:tgtEl>
                                          <p:spTgt spid="2"/>
                                        </p:tgtEl>
                                        <p:attrNameLst>
                                          <p:attrName>r</p:attrName>
                                        </p:attrNameLst>
                                      </p:cBhvr>
                                    </p:animRot>
                                    <p:animRot by="-240000">
                                      <p:cBhvr>
                                        <p:cTn id="31" dur="200" fill="hold">
                                          <p:stCondLst>
                                            <p:cond delay="600"/>
                                          </p:stCondLst>
                                        </p:cTn>
                                        <p:tgtEl>
                                          <p:spTgt spid="2"/>
                                        </p:tgtEl>
                                        <p:attrNameLst>
                                          <p:attrName>r</p:attrName>
                                        </p:attrNameLst>
                                      </p:cBhvr>
                                    </p:animRot>
                                    <p:animRot by="120000">
                                      <p:cBhvr>
                                        <p:cTn id="32"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100" dirty="0" smtClean="0"/>
              <a:t>.</a:t>
            </a:r>
            <a:endParaRPr lang="es-AR" sz="100" dirty="0"/>
          </a:p>
        </p:txBody>
      </p:sp>
      <p:sp>
        <p:nvSpPr>
          <p:cNvPr id="3" name="2 Marcador de contenido"/>
          <p:cNvSpPr>
            <a:spLocks noGrp="1"/>
          </p:cNvSpPr>
          <p:nvPr>
            <p:ph idx="1"/>
          </p:nvPr>
        </p:nvSpPr>
        <p:spPr>
          <a:xfrm>
            <a:off x="323528" y="260648"/>
            <a:ext cx="8496944" cy="6264696"/>
          </a:xfrm>
        </p:spPr>
        <p:txBody>
          <a:bodyPr/>
          <a:lstStyle/>
          <a:p>
            <a:r>
              <a:rPr lang="es-MX" sz="1800" dirty="0"/>
              <a:t>Presentación con diapositivas. Este modo de presentación ocupa todo el monitor (predeterminado si tiene más de un monitor) o el proyector si se presenta en un auditorio grande. Nota: Si tiene más de una pantalla, puede cambiar la configuración de esta vista a "Vista del presentador", que muestra la diapositiva actual y la siguiente en uno de sus otros monitores. Útil si está presentando para ver la diapositiva siguiente.</a:t>
            </a:r>
          </a:p>
          <a:p>
            <a:endParaRPr lang="es-MX" dirty="0"/>
          </a:p>
          <a:p>
            <a:pPr marL="0" indent="0">
              <a:buNone/>
            </a:pPr>
            <a:endParaRPr lang="es-MX" dirty="0" smtClean="0"/>
          </a:p>
          <a:p>
            <a:pPr marL="0" indent="0">
              <a:buNone/>
            </a:pPr>
            <a:endParaRPr lang="es-MX" dirty="0"/>
          </a:p>
          <a:p>
            <a:pPr marL="0" indent="0">
              <a:buNone/>
            </a:pPr>
            <a:endParaRPr lang="es-MX" dirty="0" smtClean="0"/>
          </a:p>
          <a:p>
            <a:pPr marL="0" indent="0">
              <a:buNone/>
            </a:pPr>
            <a:endParaRPr lang="es-AR" dirty="0"/>
          </a:p>
        </p:txBody>
      </p:sp>
      <p:sp>
        <p:nvSpPr>
          <p:cNvPr id="4" name="3 Rectángulo"/>
          <p:cNvSpPr/>
          <p:nvPr/>
        </p:nvSpPr>
        <p:spPr>
          <a:xfrm>
            <a:off x="539552" y="2413338"/>
            <a:ext cx="6624736" cy="1477328"/>
          </a:xfrm>
          <a:prstGeom prst="rect">
            <a:avLst/>
          </a:prstGeom>
        </p:spPr>
        <p:txBody>
          <a:bodyPr wrap="square">
            <a:spAutoFit/>
          </a:bodyPr>
          <a:lstStyle/>
          <a:p>
            <a:r>
              <a:rPr lang="es-MX" dirty="0"/>
              <a:t>Página de notas; disponible solo en el menú Ver. Muestra una vista previa de la diapositiva con un </a:t>
            </a:r>
            <a:r>
              <a:rPr lang="es-MX" dirty="0" err="1" smtClean="0"/>
              <a:t>cadro</a:t>
            </a:r>
            <a:r>
              <a:rPr lang="es-MX" dirty="0" smtClean="0"/>
              <a:t> </a:t>
            </a:r>
            <a:r>
              <a:rPr lang="es-MX" dirty="0"/>
              <a:t>de texto </a:t>
            </a:r>
            <a:r>
              <a:rPr lang="es-MX" dirty="0" err="1"/>
              <a:t>formateable</a:t>
            </a:r>
            <a:r>
              <a:rPr lang="es-MX" dirty="0"/>
              <a:t> debajo. Puede agregar cualquier elemento a esta vista, incluyendo objetos e imágenes.</a:t>
            </a:r>
          </a:p>
          <a:p>
            <a:endParaRPr lang="es-AR" dirty="0"/>
          </a:p>
        </p:txBody>
      </p:sp>
    </p:spTree>
    <p:extLst>
      <p:ext uri="{BB962C8B-B14F-4D97-AF65-F5344CB8AC3E}">
        <p14:creationId xmlns:p14="http://schemas.microsoft.com/office/powerpoint/2010/main" val="25296787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LINK:D</a:t>
            </a:r>
            <a:endParaRPr lang="es-AR" dirty="0"/>
          </a:p>
        </p:txBody>
      </p:sp>
      <p:sp>
        <p:nvSpPr>
          <p:cNvPr id="3" name="2 Marcador de contenido"/>
          <p:cNvSpPr>
            <a:spLocks noGrp="1"/>
          </p:cNvSpPr>
          <p:nvPr>
            <p:ph idx="1"/>
          </p:nvPr>
        </p:nvSpPr>
        <p:spPr/>
        <p:txBody>
          <a:bodyPr/>
          <a:lstStyle/>
          <a:p>
            <a:r>
              <a:rPr lang="es-AR" dirty="0">
                <a:hlinkClick r:id="rId2"/>
              </a:rPr>
              <a:t>https://</a:t>
            </a:r>
            <a:r>
              <a:rPr lang="es-AR" dirty="0" smtClean="0">
                <a:hlinkClick r:id="rId2"/>
              </a:rPr>
              <a:t>www.educa.jcyl.es/educacyl/cm/gallery/CCD/Area_3/A2.3_Presentaciones_educativas/121_las_vistas_de_powerpoint.html</a:t>
            </a:r>
            <a:endParaRPr lang="es-AR" dirty="0" smtClean="0"/>
          </a:p>
          <a:p>
            <a:endParaRPr lang="es-A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828321"/>
            <a:ext cx="6840760" cy="2769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3280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76672"/>
            <a:ext cx="8229600" cy="1143000"/>
          </a:xfrm>
        </p:spPr>
        <p:txBody>
          <a:bodyPr>
            <a:normAutofit/>
          </a:bodyPr>
          <a:lstStyle/>
          <a:p>
            <a:r>
              <a:rPr lang="es-MX" sz="2800" dirty="0" smtClean="0"/>
              <a:t>ANIMACION Y TRANSICION </a:t>
            </a:r>
            <a:endParaRPr lang="es-AR" sz="2800" dirty="0"/>
          </a:p>
        </p:txBody>
      </p:sp>
      <p:sp>
        <p:nvSpPr>
          <p:cNvPr id="3" name="2 Marcador de contenido"/>
          <p:cNvSpPr>
            <a:spLocks noGrp="1"/>
          </p:cNvSpPr>
          <p:nvPr>
            <p:ph idx="1"/>
          </p:nvPr>
        </p:nvSpPr>
        <p:spPr/>
        <p:txBody>
          <a:bodyPr>
            <a:normAutofit/>
          </a:bodyPr>
          <a:lstStyle/>
          <a:p>
            <a:pPr marL="0" indent="0">
              <a:buNone/>
            </a:pPr>
            <a:r>
              <a:rPr lang="es-MX" sz="4000" dirty="0" smtClean="0"/>
              <a:t>ANIMACION:</a:t>
            </a:r>
          </a:p>
          <a:p>
            <a:pPr marL="0" indent="0">
              <a:buNone/>
            </a:pPr>
            <a:endParaRPr lang="es-MX" sz="1800" dirty="0" smtClean="0"/>
          </a:p>
          <a:p>
            <a:pPr marL="0" indent="0">
              <a:buNone/>
            </a:pPr>
            <a:r>
              <a:rPr lang="es-MX" sz="2400" dirty="0"/>
              <a:t/>
            </a:r>
            <a:br>
              <a:rPr lang="es-MX" sz="2400" dirty="0"/>
            </a:br>
            <a:r>
              <a:rPr lang="es-MX" sz="2400" dirty="0" smtClean="0"/>
              <a:t> ES Un efecto que le  </a:t>
            </a:r>
            <a:r>
              <a:rPr lang="es-MX" sz="2400" dirty="0"/>
              <a:t>aplica un movimiento o le cambia la apariencia a parte de una diapositiva, como al punto de una viñeta, a una imagen o parte de un gráfico. Un efecto de animación común, hace que los puntos de las viñetas solo aparezcan después de hacer un clic en las mismas.</a:t>
            </a:r>
            <a:endParaRPr lang="es-AR" sz="2400" dirty="0"/>
          </a:p>
          <a:p>
            <a:endParaRPr lang="es-AR" dirty="0"/>
          </a:p>
        </p:txBody>
      </p:sp>
      <p:sp>
        <p:nvSpPr>
          <p:cNvPr id="4" name="AutoShape 2" descr="Agregar transiciones entre diapositivas - Soporte técnico de Microsof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3703634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352" cy="72008"/>
          </a:xfrm>
        </p:spPr>
        <p:txBody>
          <a:bodyPr>
            <a:normAutofit fontScale="90000"/>
          </a:bodyPr>
          <a:lstStyle/>
          <a:p>
            <a:endParaRPr lang="es-AR" dirty="0"/>
          </a:p>
        </p:txBody>
      </p:sp>
      <p:sp>
        <p:nvSpPr>
          <p:cNvPr id="4" name="3 Marcador de contenido"/>
          <p:cNvSpPr>
            <a:spLocks noGrp="1"/>
          </p:cNvSpPr>
          <p:nvPr>
            <p:ph idx="1"/>
          </p:nvPr>
        </p:nvSpPr>
        <p:spPr>
          <a:xfrm>
            <a:off x="395536" y="1700808"/>
            <a:ext cx="8229600" cy="4526280"/>
          </a:xfrm>
        </p:spPr>
        <p:txBody>
          <a:bodyPr>
            <a:normAutofit/>
          </a:bodyPr>
          <a:lstStyle/>
          <a:p>
            <a:r>
              <a:rPr lang="es-MX" sz="2400" dirty="0"/>
              <a:t>Existen cuatro diferentes tipos de efectos de animación en PowerPoint: </a:t>
            </a:r>
            <a:r>
              <a:rPr lang="es-MX" sz="2800" dirty="0"/>
              <a:t>• Efectos de entrada</a:t>
            </a:r>
            <a:r>
              <a:rPr lang="es-MX" sz="2400" dirty="0"/>
              <a:t>: puedes por ejemplo procurar que un objeto aparezca en barrido, entre repentinamente en la diapositiva desde uno de los bordes o aparezca dando rebotes. </a:t>
            </a:r>
            <a:r>
              <a:rPr lang="es-MX" sz="2800" dirty="0"/>
              <a:t>• Efectos de salida</a:t>
            </a:r>
            <a:r>
              <a:rPr lang="es-MX" sz="2400" dirty="0"/>
              <a:t>: puedes por ejemplo procurar que un objeto salga precipitadamente de la diapositiva, desaparezca de la pantalla o salga de la diapositiva con un efecto de espiral.</a:t>
            </a:r>
            <a:endParaRPr lang="es-AR" sz="2400" dirty="0"/>
          </a:p>
        </p:txBody>
      </p:sp>
    </p:spTree>
    <p:extLst>
      <p:ext uri="{BB962C8B-B14F-4D97-AF65-F5344CB8AC3E}">
        <p14:creationId xmlns:p14="http://schemas.microsoft.com/office/powerpoint/2010/main" val="1085656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H="1">
            <a:off x="395536" y="253536"/>
            <a:ext cx="61664" cy="45719"/>
          </a:xfrm>
        </p:spPr>
        <p:txBody>
          <a:bodyPr>
            <a:normAutofit fontScale="90000"/>
          </a:bodyPr>
          <a:lstStyle/>
          <a:p>
            <a:endParaRPr lang="es-AR" dirty="0"/>
          </a:p>
        </p:txBody>
      </p:sp>
      <p:sp>
        <p:nvSpPr>
          <p:cNvPr id="3" name="2 Marcador de contenido"/>
          <p:cNvSpPr>
            <a:spLocks noGrp="1"/>
          </p:cNvSpPr>
          <p:nvPr>
            <p:ph idx="1"/>
          </p:nvPr>
        </p:nvSpPr>
        <p:spPr>
          <a:xfrm>
            <a:off x="323528" y="548680"/>
            <a:ext cx="8229600" cy="6120680"/>
          </a:xfrm>
        </p:spPr>
        <p:txBody>
          <a:bodyPr>
            <a:normAutofit/>
          </a:bodyPr>
          <a:lstStyle/>
          <a:p>
            <a:r>
              <a:rPr lang="es-MX" sz="2800" dirty="0" smtClean="0"/>
              <a:t>Efecto de énfasis</a:t>
            </a:r>
            <a:r>
              <a:rPr lang="es-MX" sz="2400" dirty="0" smtClean="0"/>
              <a:t>: puedes por ejemplo aumentar o reducirse el tamaño de un objeto, modificar su color o hacerlo girar alrededor de su centro. </a:t>
            </a:r>
            <a:r>
              <a:rPr lang="es-MX" sz="2800" dirty="0" smtClean="0"/>
              <a:t>• Trayectorias de la animación: </a:t>
            </a:r>
            <a:r>
              <a:rPr lang="es-MX" sz="2400" dirty="0" smtClean="0"/>
              <a:t>puedes utilizar estos efectos para desplazar un objeto hacia arriba o hacia abajo, hacia la izquierda o hacia la derecha o según una trayectoria circular o en forma de estrella (entre otras trayectorias)</a:t>
            </a:r>
          </a:p>
          <a:p>
            <a:endParaRPr lang="es-MX" sz="2400" dirty="0"/>
          </a:p>
          <a:p>
            <a:r>
              <a:rPr lang="es-MX" sz="2400" dirty="0"/>
              <a:t>Las animaciones en PowerPoint sirven para aportar movimiento y dinamismo a los elementos (texto, imágenes, formas) de una diapositiva, ayudando a comunicar el mensaje de forma más atractiva y clara. Se utilizan para guiar la atención del público</a:t>
            </a:r>
            <a:endParaRPr lang="es-AR" sz="2400" dirty="0"/>
          </a:p>
        </p:txBody>
      </p:sp>
    </p:spTree>
    <p:extLst>
      <p:ext uri="{BB962C8B-B14F-4D97-AF65-F5344CB8AC3E}">
        <p14:creationId xmlns:p14="http://schemas.microsoft.com/office/powerpoint/2010/main" val="43189442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536"/>
            <a:ext cx="45719" cy="45719"/>
          </a:xfrm>
        </p:spPr>
        <p:txBody>
          <a:bodyPr>
            <a:normAutofit fontScale="90000"/>
          </a:bodyPr>
          <a:lstStyle/>
          <a:p>
            <a:endParaRPr lang="es-AR" dirty="0"/>
          </a:p>
        </p:txBody>
      </p:sp>
      <p:sp>
        <p:nvSpPr>
          <p:cNvPr id="3" name="2 Marcador de contenido"/>
          <p:cNvSpPr>
            <a:spLocks noGrp="1"/>
          </p:cNvSpPr>
          <p:nvPr>
            <p:ph idx="1"/>
          </p:nvPr>
        </p:nvSpPr>
        <p:spPr/>
        <p:txBody>
          <a:bodyPr/>
          <a:lstStyle/>
          <a:p>
            <a:r>
              <a:rPr lang="es-MX" sz="2400" dirty="0" smtClean="0"/>
              <a:t>TRANSICION: Una </a:t>
            </a:r>
            <a:r>
              <a:rPr lang="es-MX" sz="2400" dirty="0"/>
              <a:t>transición en PowerPoint es un efecto visual que se aplica al pasar de una diapositiva a la siguiente durante una presentación. Estas transiciones se utilizan para hacer la presentación más dinámica y profesional</a:t>
            </a:r>
            <a:endParaRPr lang="es-MX" sz="2400" dirty="0" smtClean="0"/>
          </a:p>
          <a:p>
            <a:endParaRPr lang="es-MX" sz="2400" dirty="0" smtClean="0"/>
          </a:p>
          <a:p>
            <a:endParaRPr lang="es-MX" sz="2400" dirty="0"/>
          </a:p>
          <a:p>
            <a:pPr marL="0" indent="0">
              <a:buNone/>
            </a:pPr>
            <a:r>
              <a:rPr lang="es-MX" sz="2400" dirty="0"/>
              <a:t>Las transiciones en PowerPoint sirven para </a:t>
            </a:r>
            <a:r>
              <a:rPr lang="es-MX" sz="2400" dirty="0"/>
              <a:t>agregar efectos visuales de movimiento entre una diapositiva y la siguiente, haciendo que la presentación sea más dinámica y fluida</a:t>
            </a:r>
          </a:p>
          <a:p>
            <a:endParaRPr lang="es-AR" sz="2400" dirty="0"/>
          </a:p>
        </p:txBody>
      </p:sp>
    </p:spTree>
    <p:extLst>
      <p:ext uri="{BB962C8B-B14F-4D97-AF65-F5344CB8AC3E}">
        <p14:creationId xmlns:p14="http://schemas.microsoft.com/office/powerpoint/2010/main" val="416051474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47464"/>
            <a:ext cx="45719" cy="432048"/>
          </a:xfrm>
        </p:spPr>
        <p:txBody>
          <a:bodyPr>
            <a:normAutofit fontScale="90000"/>
          </a:bodyPr>
          <a:lstStyle/>
          <a:p>
            <a:endParaRPr lang="es-AR" dirty="0"/>
          </a:p>
        </p:txBody>
      </p:sp>
      <p:sp>
        <p:nvSpPr>
          <p:cNvPr id="3" name="2 Marcador de contenido"/>
          <p:cNvSpPr>
            <a:spLocks noGrp="1"/>
          </p:cNvSpPr>
          <p:nvPr>
            <p:ph idx="1"/>
          </p:nvPr>
        </p:nvSpPr>
        <p:spPr>
          <a:xfrm>
            <a:off x="107504" y="1556792"/>
            <a:ext cx="8589640" cy="4526280"/>
          </a:xfrm>
        </p:spPr>
        <p:txBody>
          <a:bodyPr/>
          <a:lstStyle/>
          <a:p>
            <a:r>
              <a:rPr lang="es-MX" dirty="0"/>
              <a:t>En PowerPoint, las transiciones son los efectos visuales al pasar de una diapositiva a otra y se agrupan en categorías como </a:t>
            </a:r>
            <a:r>
              <a:rPr lang="es-MX" dirty="0"/>
              <a:t>Sutil, Llamativo y Dinámico</a:t>
            </a:r>
            <a:endParaRPr lang="es-AR" dirty="0"/>
          </a:p>
        </p:txBody>
      </p:sp>
    </p:spTree>
    <p:extLst>
      <p:ext uri="{BB962C8B-B14F-4D97-AF65-F5344CB8AC3E}">
        <p14:creationId xmlns:p14="http://schemas.microsoft.com/office/powerpoint/2010/main" val="38740884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LINK:E</a:t>
            </a:r>
            <a:endParaRPr lang="es-AR" dirty="0"/>
          </a:p>
        </p:txBody>
      </p:sp>
      <p:sp>
        <p:nvSpPr>
          <p:cNvPr id="3" name="2 Marcador de contenido"/>
          <p:cNvSpPr>
            <a:spLocks noGrp="1"/>
          </p:cNvSpPr>
          <p:nvPr>
            <p:ph idx="1"/>
          </p:nvPr>
        </p:nvSpPr>
        <p:spPr/>
        <p:txBody>
          <a:bodyPr/>
          <a:lstStyle/>
          <a:p>
            <a:r>
              <a:rPr lang="es-AR" dirty="0">
                <a:hlinkClick r:id="rId2"/>
              </a:rPr>
              <a:t>https://</a:t>
            </a:r>
            <a:r>
              <a:rPr lang="es-AR" dirty="0" smtClean="0">
                <a:hlinkClick r:id="rId2"/>
              </a:rPr>
              <a:t>www.youtube.com/watch?v=6783-cvOum0</a:t>
            </a:r>
            <a:endParaRPr lang="es-AR" dirty="0" smtClean="0"/>
          </a:p>
          <a:p>
            <a:r>
              <a:rPr lang="es-MX" dirty="0">
                <a:hlinkClick r:id="rId3"/>
              </a:rPr>
              <a:t>https://</a:t>
            </a:r>
            <a:r>
              <a:rPr lang="es-MX" dirty="0" smtClean="0">
                <a:hlinkClick r:id="rId3"/>
              </a:rPr>
              <a:t>www.youtube.com/watch?v=Bq56qRSFWsQ</a:t>
            </a:r>
            <a:endParaRPr lang="es-MX" dirty="0" smtClean="0"/>
          </a:p>
          <a:p>
            <a:endParaRPr lang="es-MX" dirty="0"/>
          </a:p>
          <a:p>
            <a:endParaRPr lang="es-AR" dirty="0" smtClean="0"/>
          </a:p>
          <a:p>
            <a:endParaRPr lang="es-AR" dirty="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620344"/>
            <a:ext cx="3036309" cy="190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 descr="Agregar transiciones entre diapositivas - Soporte técnico de Microsof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591" y="4437112"/>
            <a:ext cx="4490484" cy="209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01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fade">
                                      <p:cBhvr>
                                        <p:cTn id="3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ACTIVIDADES:</a:t>
            </a:r>
            <a:endParaRPr lang="es-AR" dirty="0"/>
          </a:p>
        </p:txBody>
      </p:sp>
      <p:sp>
        <p:nvSpPr>
          <p:cNvPr id="3" name="2 Marcador de contenido"/>
          <p:cNvSpPr>
            <a:spLocks noGrp="1"/>
          </p:cNvSpPr>
          <p:nvPr>
            <p:ph idx="1"/>
          </p:nvPr>
        </p:nvSpPr>
        <p:spPr/>
        <p:txBody>
          <a:bodyPr/>
          <a:lstStyle/>
          <a:p>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774"/>
            <a:ext cx="8280920" cy="453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at Shocked GIF - Cat Shocked Shocked cat - Descubrir y compartir GIF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302893" y="-144105"/>
            <a:ext cx="1587881"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379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887" y="196042"/>
            <a:ext cx="7236296" cy="1143000"/>
          </a:xfrm>
        </p:spPr>
        <p:txBody>
          <a:bodyPr>
            <a:normAutofit fontScale="90000"/>
          </a:bodyPr>
          <a:lstStyle/>
          <a:p>
            <a:r>
              <a:rPr lang="es-MX" dirty="0" smtClean="0"/>
              <a:t> </a:t>
            </a:r>
            <a:r>
              <a:rPr lang="es-MX" sz="2800" dirty="0" smtClean="0"/>
              <a:t>DEFINICION DE POWER POINT Y SU UTILIDAD</a:t>
            </a:r>
            <a:endParaRPr lang="es-AR" dirty="0"/>
          </a:p>
        </p:txBody>
      </p:sp>
      <p:sp>
        <p:nvSpPr>
          <p:cNvPr id="3" name="2 Marcador de contenido"/>
          <p:cNvSpPr>
            <a:spLocks noGrp="1"/>
          </p:cNvSpPr>
          <p:nvPr>
            <p:ph idx="1"/>
          </p:nvPr>
        </p:nvSpPr>
        <p:spPr>
          <a:xfrm>
            <a:off x="460375" y="1628800"/>
            <a:ext cx="8229600" cy="4526280"/>
          </a:xfrm>
        </p:spPr>
        <p:txBody>
          <a:bodyPr>
            <a:normAutofit fontScale="25000" lnSpcReduction="20000"/>
          </a:bodyPr>
          <a:lstStyle/>
          <a:p>
            <a:pPr marL="0" indent="0">
              <a:buNone/>
            </a:pPr>
            <a:r>
              <a:rPr lang="es-MX" sz="2000" dirty="0"/>
              <a:t> </a:t>
            </a:r>
            <a:r>
              <a:rPr lang="es-MX" sz="7200" dirty="0"/>
              <a:t>es un programa de Microsoft para crear presentaciones visuales mediante diapositivas que combinan texto, imágenes, video y </a:t>
            </a:r>
            <a:r>
              <a:rPr lang="es-MX" sz="7200" dirty="0" smtClean="0"/>
              <a:t>audio.</a:t>
            </a:r>
          </a:p>
          <a:p>
            <a:pPr marL="0" indent="0">
              <a:buNone/>
            </a:pPr>
            <a:endParaRPr lang="es-MX" sz="7200" dirty="0"/>
          </a:p>
          <a:p>
            <a:r>
              <a:rPr lang="es-MX" sz="7200" b="1" dirty="0"/>
              <a:t>Ámbito profesional:</a:t>
            </a:r>
            <a:r>
              <a:rPr lang="es-MX" sz="7200" dirty="0"/>
              <a:t> </a:t>
            </a:r>
          </a:p>
          <a:p>
            <a:pPr fontAlgn="ctr"/>
            <a:r>
              <a:rPr lang="es-MX" sz="7200" dirty="0"/>
              <a:t>Es muy útil en empresas para presentar proyectos, informes de resultados o planes de marketing. </a:t>
            </a:r>
          </a:p>
          <a:p>
            <a:r>
              <a:rPr lang="es-MX" sz="7200" b="1" dirty="0"/>
              <a:t>Ámbito educativo:</a:t>
            </a:r>
            <a:r>
              <a:rPr lang="es-MX" sz="7200" dirty="0"/>
              <a:t> </a:t>
            </a:r>
          </a:p>
          <a:p>
            <a:pPr fontAlgn="ctr"/>
            <a:r>
              <a:rPr lang="es-MX" sz="7200" dirty="0"/>
              <a:t>Los profesores lo usan para explicar temas de manera visual y dinámica, haciendo las clases más atractivas para los estudiantes. </a:t>
            </a:r>
          </a:p>
          <a:p>
            <a:r>
              <a:rPr lang="es-MX" sz="7200" b="1" dirty="0"/>
              <a:t>Comunicación visual:</a:t>
            </a:r>
            <a:r>
              <a:rPr lang="es-MX" sz="7200" dirty="0"/>
              <a:t> </a:t>
            </a:r>
          </a:p>
          <a:p>
            <a:pPr fontAlgn="ctr"/>
            <a:r>
              <a:rPr lang="es-MX" sz="7200" dirty="0"/>
              <a:t>Ayuda a hacer la información más comprensible y memorable al resumir ideas clave y presentarlas con un fuerte impacto visual. </a:t>
            </a:r>
          </a:p>
          <a:p>
            <a:r>
              <a:rPr lang="es-MX" sz="7200" b="1" dirty="0"/>
              <a:t>Dinamismo y atractivo:</a:t>
            </a:r>
            <a:r>
              <a:rPr lang="es-MX" sz="7200" dirty="0"/>
              <a:t> </a:t>
            </a:r>
          </a:p>
          <a:p>
            <a:pPr fontAlgn="ctr"/>
            <a:r>
              <a:rPr lang="es-MX" sz="7200" dirty="0"/>
              <a:t>Las animaciones y transiciones entre diapositivas hacen que la presentación sea más dinámica y </a:t>
            </a:r>
            <a:r>
              <a:rPr lang="es-MX" sz="7200" dirty="0" smtClean="0"/>
              <a:t>entretenida</a:t>
            </a:r>
            <a:r>
              <a:rPr lang="es-MX" sz="7200" dirty="0"/>
              <a:t>. </a:t>
            </a:r>
          </a:p>
          <a:p>
            <a:r>
              <a:rPr lang="es-MX" sz="7200" b="1" dirty="0"/>
              <a:t>Usos personales:</a:t>
            </a:r>
            <a:r>
              <a:rPr lang="es-MX" sz="7200" dirty="0"/>
              <a:t> </a:t>
            </a:r>
          </a:p>
          <a:p>
            <a:pPr fontAlgn="ctr"/>
            <a:r>
              <a:rPr lang="es-MX" sz="7200" dirty="0"/>
              <a:t>También se puede utilizar para fines personales, como crear álbumes de fotos digitales, organizar eventos o diseñar currículums creativos. </a:t>
            </a:r>
          </a:p>
          <a:p>
            <a:r>
              <a:rPr lang="es-MX" sz="7200" b="1" dirty="0"/>
              <a:t>Versatilidad:</a:t>
            </a:r>
            <a:r>
              <a:rPr lang="es-MX" sz="7200" dirty="0"/>
              <a:t> </a:t>
            </a:r>
          </a:p>
          <a:p>
            <a:r>
              <a:rPr lang="es-MX" sz="7200" dirty="0"/>
              <a:t>Además de presentaciones, sus herramientas de diseño lo hacen útil para crear otros materiales, como gráficos o incluso imágenes de cabecera. </a:t>
            </a:r>
          </a:p>
          <a:p>
            <a:pPr marL="0" indent="0">
              <a:buNone/>
            </a:pPr>
            <a:endParaRPr lang="es-MX" sz="2000" dirty="0" smtClean="0"/>
          </a:p>
          <a:p>
            <a:pPr marL="0" indent="0">
              <a:buNone/>
            </a:pPr>
            <a:endParaRPr lang="es-AR" sz="1400" dirty="0"/>
          </a:p>
        </p:txBody>
      </p:sp>
      <p:sp>
        <p:nvSpPr>
          <p:cNvPr id="4" name="AutoShape 2" descr="Logo powerpoi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Logo powerpoi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6" name="AutoShape 7" descr="Signo De Interrogación Pregunta - Imagen gratis en Pixabay"/>
          <p:cNvSpPr>
            <a:spLocks noChangeAspect="1" noChangeArrowheads="1"/>
          </p:cNvSpPr>
          <p:nvPr/>
        </p:nvSpPr>
        <p:spPr bwMode="auto">
          <a:xfrm>
            <a:off x="643658"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39345703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down)">
                                      <p:cBhvr>
                                        <p:cTn id="39" dur="580">
                                          <p:stCondLst>
                                            <p:cond delay="0"/>
                                          </p:stCondLst>
                                        </p:cTn>
                                        <p:tgtEl>
                                          <p:spTgt spid="3">
                                            <p:txEl>
                                              <p:pRg st="3" end="3"/>
                                            </p:txEl>
                                          </p:spTgt>
                                        </p:tgtEl>
                                      </p:cBhvr>
                                    </p:animEffect>
                                    <p:anim calcmode="lin" valueType="num">
                                      <p:cBhvr>
                                        <p:cTn id="4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3" end="3"/>
                                            </p:txEl>
                                          </p:spTgt>
                                        </p:tgtEl>
                                      </p:cBhvr>
                                      <p:to x="100000" y="60000"/>
                                    </p:animScale>
                                    <p:animScale>
                                      <p:cBhvr>
                                        <p:cTn id="46" dur="166" decel="50000">
                                          <p:stCondLst>
                                            <p:cond delay="676"/>
                                          </p:stCondLst>
                                        </p:cTn>
                                        <p:tgtEl>
                                          <p:spTgt spid="3">
                                            <p:txEl>
                                              <p:pRg st="3" end="3"/>
                                            </p:txEl>
                                          </p:spTgt>
                                        </p:tgtEl>
                                      </p:cBhvr>
                                      <p:to x="100000" y="100000"/>
                                    </p:animScale>
                                    <p:animScale>
                                      <p:cBhvr>
                                        <p:cTn id="47" dur="26">
                                          <p:stCondLst>
                                            <p:cond delay="1312"/>
                                          </p:stCondLst>
                                        </p:cTn>
                                        <p:tgtEl>
                                          <p:spTgt spid="3">
                                            <p:txEl>
                                              <p:pRg st="3" end="3"/>
                                            </p:txEl>
                                          </p:spTgt>
                                        </p:tgtEl>
                                      </p:cBhvr>
                                      <p:to x="100000" y="80000"/>
                                    </p:animScale>
                                    <p:animScale>
                                      <p:cBhvr>
                                        <p:cTn id="48" dur="166" decel="50000">
                                          <p:stCondLst>
                                            <p:cond delay="1338"/>
                                          </p:stCondLst>
                                        </p:cTn>
                                        <p:tgtEl>
                                          <p:spTgt spid="3">
                                            <p:txEl>
                                              <p:pRg st="3" end="3"/>
                                            </p:txEl>
                                          </p:spTgt>
                                        </p:tgtEl>
                                      </p:cBhvr>
                                      <p:to x="100000" y="100000"/>
                                    </p:animScale>
                                    <p:animScale>
                                      <p:cBhvr>
                                        <p:cTn id="49" dur="26">
                                          <p:stCondLst>
                                            <p:cond delay="1642"/>
                                          </p:stCondLst>
                                        </p:cTn>
                                        <p:tgtEl>
                                          <p:spTgt spid="3">
                                            <p:txEl>
                                              <p:pRg st="3" end="3"/>
                                            </p:txEl>
                                          </p:spTgt>
                                        </p:tgtEl>
                                      </p:cBhvr>
                                      <p:to x="100000" y="90000"/>
                                    </p:animScale>
                                    <p:animScale>
                                      <p:cBhvr>
                                        <p:cTn id="50" dur="166" decel="50000">
                                          <p:stCondLst>
                                            <p:cond delay="1668"/>
                                          </p:stCondLst>
                                        </p:cTn>
                                        <p:tgtEl>
                                          <p:spTgt spid="3">
                                            <p:txEl>
                                              <p:pRg st="3" end="3"/>
                                            </p:txEl>
                                          </p:spTgt>
                                        </p:tgtEl>
                                      </p:cBhvr>
                                      <p:to x="100000" y="100000"/>
                                    </p:animScale>
                                    <p:animScale>
                                      <p:cBhvr>
                                        <p:cTn id="51" dur="26">
                                          <p:stCondLst>
                                            <p:cond delay="1808"/>
                                          </p:stCondLst>
                                        </p:cTn>
                                        <p:tgtEl>
                                          <p:spTgt spid="3">
                                            <p:txEl>
                                              <p:pRg st="3" end="3"/>
                                            </p:txEl>
                                          </p:spTgt>
                                        </p:tgtEl>
                                      </p:cBhvr>
                                      <p:to x="100000" y="95000"/>
                                    </p:animScale>
                                    <p:animScale>
                                      <p:cBhvr>
                                        <p:cTn id="52" dur="166" decel="50000">
                                          <p:stCondLst>
                                            <p:cond delay="1834"/>
                                          </p:stCondLst>
                                        </p:cTn>
                                        <p:tgtEl>
                                          <p:spTgt spid="3">
                                            <p:txEl>
                                              <p:pRg st="3" end="3"/>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wipe(down)">
                                      <p:cBhvr>
                                        <p:cTn id="55" dur="580">
                                          <p:stCondLst>
                                            <p:cond delay="0"/>
                                          </p:stCondLst>
                                        </p:cTn>
                                        <p:tgtEl>
                                          <p:spTgt spid="3">
                                            <p:txEl>
                                              <p:pRg st="4" end="4"/>
                                            </p:txEl>
                                          </p:spTgt>
                                        </p:tgtEl>
                                      </p:cBhvr>
                                    </p:animEffect>
                                    <p:anim calcmode="lin" valueType="num">
                                      <p:cBhvr>
                                        <p:cTn id="5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4" end="4"/>
                                            </p:txEl>
                                          </p:spTgt>
                                        </p:tgtEl>
                                      </p:cBhvr>
                                      <p:to x="100000" y="60000"/>
                                    </p:animScale>
                                    <p:animScale>
                                      <p:cBhvr>
                                        <p:cTn id="62" dur="166" decel="50000">
                                          <p:stCondLst>
                                            <p:cond delay="676"/>
                                          </p:stCondLst>
                                        </p:cTn>
                                        <p:tgtEl>
                                          <p:spTgt spid="3">
                                            <p:txEl>
                                              <p:pRg st="4" end="4"/>
                                            </p:txEl>
                                          </p:spTgt>
                                        </p:tgtEl>
                                      </p:cBhvr>
                                      <p:to x="100000" y="100000"/>
                                    </p:animScale>
                                    <p:animScale>
                                      <p:cBhvr>
                                        <p:cTn id="63" dur="26">
                                          <p:stCondLst>
                                            <p:cond delay="1312"/>
                                          </p:stCondLst>
                                        </p:cTn>
                                        <p:tgtEl>
                                          <p:spTgt spid="3">
                                            <p:txEl>
                                              <p:pRg st="4" end="4"/>
                                            </p:txEl>
                                          </p:spTgt>
                                        </p:tgtEl>
                                      </p:cBhvr>
                                      <p:to x="100000" y="80000"/>
                                    </p:animScale>
                                    <p:animScale>
                                      <p:cBhvr>
                                        <p:cTn id="64" dur="166" decel="50000">
                                          <p:stCondLst>
                                            <p:cond delay="1338"/>
                                          </p:stCondLst>
                                        </p:cTn>
                                        <p:tgtEl>
                                          <p:spTgt spid="3">
                                            <p:txEl>
                                              <p:pRg st="4" end="4"/>
                                            </p:txEl>
                                          </p:spTgt>
                                        </p:tgtEl>
                                      </p:cBhvr>
                                      <p:to x="100000" y="100000"/>
                                    </p:animScale>
                                    <p:animScale>
                                      <p:cBhvr>
                                        <p:cTn id="65" dur="26">
                                          <p:stCondLst>
                                            <p:cond delay="1642"/>
                                          </p:stCondLst>
                                        </p:cTn>
                                        <p:tgtEl>
                                          <p:spTgt spid="3">
                                            <p:txEl>
                                              <p:pRg st="4" end="4"/>
                                            </p:txEl>
                                          </p:spTgt>
                                        </p:tgtEl>
                                      </p:cBhvr>
                                      <p:to x="100000" y="90000"/>
                                    </p:animScale>
                                    <p:animScale>
                                      <p:cBhvr>
                                        <p:cTn id="66" dur="166" decel="50000">
                                          <p:stCondLst>
                                            <p:cond delay="1668"/>
                                          </p:stCondLst>
                                        </p:cTn>
                                        <p:tgtEl>
                                          <p:spTgt spid="3">
                                            <p:txEl>
                                              <p:pRg st="4" end="4"/>
                                            </p:txEl>
                                          </p:spTgt>
                                        </p:tgtEl>
                                      </p:cBhvr>
                                      <p:to x="100000" y="100000"/>
                                    </p:animScale>
                                    <p:animScale>
                                      <p:cBhvr>
                                        <p:cTn id="67" dur="26">
                                          <p:stCondLst>
                                            <p:cond delay="1808"/>
                                          </p:stCondLst>
                                        </p:cTn>
                                        <p:tgtEl>
                                          <p:spTgt spid="3">
                                            <p:txEl>
                                              <p:pRg st="4" end="4"/>
                                            </p:txEl>
                                          </p:spTgt>
                                        </p:tgtEl>
                                      </p:cBhvr>
                                      <p:to x="100000" y="95000"/>
                                    </p:animScale>
                                    <p:animScale>
                                      <p:cBhvr>
                                        <p:cTn id="68" dur="166" decel="50000">
                                          <p:stCondLst>
                                            <p:cond delay="1834"/>
                                          </p:stCondLst>
                                        </p:cTn>
                                        <p:tgtEl>
                                          <p:spTgt spid="3">
                                            <p:txEl>
                                              <p:pRg st="4" end="4"/>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Effect transition="in" filter="wipe(down)">
                                      <p:cBhvr>
                                        <p:cTn id="71" dur="580">
                                          <p:stCondLst>
                                            <p:cond delay="0"/>
                                          </p:stCondLst>
                                        </p:cTn>
                                        <p:tgtEl>
                                          <p:spTgt spid="3">
                                            <p:txEl>
                                              <p:pRg st="5" end="5"/>
                                            </p:txEl>
                                          </p:spTgt>
                                        </p:tgtEl>
                                      </p:cBhvr>
                                    </p:animEffect>
                                    <p:anim calcmode="lin" valueType="num">
                                      <p:cBhvr>
                                        <p:cTn id="7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5" end="5"/>
                                            </p:txEl>
                                          </p:spTgt>
                                        </p:tgtEl>
                                      </p:cBhvr>
                                      <p:to x="100000" y="60000"/>
                                    </p:animScale>
                                    <p:animScale>
                                      <p:cBhvr>
                                        <p:cTn id="78" dur="166" decel="50000">
                                          <p:stCondLst>
                                            <p:cond delay="676"/>
                                          </p:stCondLst>
                                        </p:cTn>
                                        <p:tgtEl>
                                          <p:spTgt spid="3">
                                            <p:txEl>
                                              <p:pRg st="5" end="5"/>
                                            </p:txEl>
                                          </p:spTgt>
                                        </p:tgtEl>
                                      </p:cBhvr>
                                      <p:to x="100000" y="100000"/>
                                    </p:animScale>
                                    <p:animScale>
                                      <p:cBhvr>
                                        <p:cTn id="79" dur="26">
                                          <p:stCondLst>
                                            <p:cond delay="1312"/>
                                          </p:stCondLst>
                                        </p:cTn>
                                        <p:tgtEl>
                                          <p:spTgt spid="3">
                                            <p:txEl>
                                              <p:pRg st="5" end="5"/>
                                            </p:txEl>
                                          </p:spTgt>
                                        </p:tgtEl>
                                      </p:cBhvr>
                                      <p:to x="100000" y="80000"/>
                                    </p:animScale>
                                    <p:animScale>
                                      <p:cBhvr>
                                        <p:cTn id="80" dur="166" decel="50000">
                                          <p:stCondLst>
                                            <p:cond delay="1338"/>
                                          </p:stCondLst>
                                        </p:cTn>
                                        <p:tgtEl>
                                          <p:spTgt spid="3">
                                            <p:txEl>
                                              <p:pRg st="5" end="5"/>
                                            </p:txEl>
                                          </p:spTgt>
                                        </p:tgtEl>
                                      </p:cBhvr>
                                      <p:to x="100000" y="100000"/>
                                    </p:animScale>
                                    <p:animScale>
                                      <p:cBhvr>
                                        <p:cTn id="81" dur="26">
                                          <p:stCondLst>
                                            <p:cond delay="1642"/>
                                          </p:stCondLst>
                                        </p:cTn>
                                        <p:tgtEl>
                                          <p:spTgt spid="3">
                                            <p:txEl>
                                              <p:pRg st="5" end="5"/>
                                            </p:txEl>
                                          </p:spTgt>
                                        </p:tgtEl>
                                      </p:cBhvr>
                                      <p:to x="100000" y="90000"/>
                                    </p:animScale>
                                    <p:animScale>
                                      <p:cBhvr>
                                        <p:cTn id="82" dur="166" decel="50000">
                                          <p:stCondLst>
                                            <p:cond delay="1668"/>
                                          </p:stCondLst>
                                        </p:cTn>
                                        <p:tgtEl>
                                          <p:spTgt spid="3">
                                            <p:txEl>
                                              <p:pRg st="5" end="5"/>
                                            </p:txEl>
                                          </p:spTgt>
                                        </p:tgtEl>
                                      </p:cBhvr>
                                      <p:to x="100000" y="100000"/>
                                    </p:animScale>
                                    <p:animScale>
                                      <p:cBhvr>
                                        <p:cTn id="83" dur="26">
                                          <p:stCondLst>
                                            <p:cond delay="1808"/>
                                          </p:stCondLst>
                                        </p:cTn>
                                        <p:tgtEl>
                                          <p:spTgt spid="3">
                                            <p:txEl>
                                              <p:pRg st="5" end="5"/>
                                            </p:txEl>
                                          </p:spTgt>
                                        </p:tgtEl>
                                      </p:cBhvr>
                                      <p:to x="100000" y="95000"/>
                                    </p:animScale>
                                    <p:animScale>
                                      <p:cBhvr>
                                        <p:cTn id="84" dur="166" decel="50000">
                                          <p:stCondLst>
                                            <p:cond delay="1834"/>
                                          </p:stCondLst>
                                        </p:cTn>
                                        <p:tgtEl>
                                          <p:spTgt spid="3">
                                            <p:txEl>
                                              <p:pRg st="5" end="5"/>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Effect transition="in" filter="wipe(down)">
                                      <p:cBhvr>
                                        <p:cTn id="87" dur="580">
                                          <p:stCondLst>
                                            <p:cond delay="0"/>
                                          </p:stCondLst>
                                        </p:cTn>
                                        <p:tgtEl>
                                          <p:spTgt spid="3">
                                            <p:txEl>
                                              <p:pRg st="6" end="6"/>
                                            </p:txEl>
                                          </p:spTgt>
                                        </p:tgtEl>
                                      </p:cBhvr>
                                    </p:animEffect>
                                    <p:anim calcmode="lin" valueType="num">
                                      <p:cBhvr>
                                        <p:cTn id="8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6" end="6"/>
                                            </p:txEl>
                                          </p:spTgt>
                                        </p:tgtEl>
                                      </p:cBhvr>
                                      <p:to x="100000" y="60000"/>
                                    </p:animScale>
                                    <p:animScale>
                                      <p:cBhvr>
                                        <p:cTn id="94" dur="166" decel="50000">
                                          <p:stCondLst>
                                            <p:cond delay="676"/>
                                          </p:stCondLst>
                                        </p:cTn>
                                        <p:tgtEl>
                                          <p:spTgt spid="3">
                                            <p:txEl>
                                              <p:pRg st="6" end="6"/>
                                            </p:txEl>
                                          </p:spTgt>
                                        </p:tgtEl>
                                      </p:cBhvr>
                                      <p:to x="100000" y="100000"/>
                                    </p:animScale>
                                    <p:animScale>
                                      <p:cBhvr>
                                        <p:cTn id="95" dur="26">
                                          <p:stCondLst>
                                            <p:cond delay="1312"/>
                                          </p:stCondLst>
                                        </p:cTn>
                                        <p:tgtEl>
                                          <p:spTgt spid="3">
                                            <p:txEl>
                                              <p:pRg st="6" end="6"/>
                                            </p:txEl>
                                          </p:spTgt>
                                        </p:tgtEl>
                                      </p:cBhvr>
                                      <p:to x="100000" y="80000"/>
                                    </p:animScale>
                                    <p:animScale>
                                      <p:cBhvr>
                                        <p:cTn id="96" dur="166" decel="50000">
                                          <p:stCondLst>
                                            <p:cond delay="1338"/>
                                          </p:stCondLst>
                                        </p:cTn>
                                        <p:tgtEl>
                                          <p:spTgt spid="3">
                                            <p:txEl>
                                              <p:pRg st="6" end="6"/>
                                            </p:txEl>
                                          </p:spTgt>
                                        </p:tgtEl>
                                      </p:cBhvr>
                                      <p:to x="100000" y="100000"/>
                                    </p:animScale>
                                    <p:animScale>
                                      <p:cBhvr>
                                        <p:cTn id="97" dur="26">
                                          <p:stCondLst>
                                            <p:cond delay="1642"/>
                                          </p:stCondLst>
                                        </p:cTn>
                                        <p:tgtEl>
                                          <p:spTgt spid="3">
                                            <p:txEl>
                                              <p:pRg st="6" end="6"/>
                                            </p:txEl>
                                          </p:spTgt>
                                        </p:tgtEl>
                                      </p:cBhvr>
                                      <p:to x="100000" y="90000"/>
                                    </p:animScale>
                                    <p:animScale>
                                      <p:cBhvr>
                                        <p:cTn id="98" dur="166" decel="50000">
                                          <p:stCondLst>
                                            <p:cond delay="1668"/>
                                          </p:stCondLst>
                                        </p:cTn>
                                        <p:tgtEl>
                                          <p:spTgt spid="3">
                                            <p:txEl>
                                              <p:pRg st="6" end="6"/>
                                            </p:txEl>
                                          </p:spTgt>
                                        </p:tgtEl>
                                      </p:cBhvr>
                                      <p:to x="100000" y="100000"/>
                                    </p:animScale>
                                    <p:animScale>
                                      <p:cBhvr>
                                        <p:cTn id="99" dur="26">
                                          <p:stCondLst>
                                            <p:cond delay="1808"/>
                                          </p:stCondLst>
                                        </p:cTn>
                                        <p:tgtEl>
                                          <p:spTgt spid="3">
                                            <p:txEl>
                                              <p:pRg st="6" end="6"/>
                                            </p:txEl>
                                          </p:spTgt>
                                        </p:tgtEl>
                                      </p:cBhvr>
                                      <p:to x="100000" y="95000"/>
                                    </p:animScale>
                                    <p:animScale>
                                      <p:cBhvr>
                                        <p:cTn id="100" dur="166" decel="50000">
                                          <p:stCondLst>
                                            <p:cond delay="1834"/>
                                          </p:stCondLst>
                                        </p:cTn>
                                        <p:tgtEl>
                                          <p:spTgt spid="3">
                                            <p:txEl>
                                              <p:pRg st="6" end="6"/>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
                                            <p:txEl>
                                              <p:pRg st="7" end="7"/>
                                            </p:txEl>
                                          </p:spTgt>
                                        </p:tgtEl>
                                        <p:attrNameLst>
                                          <p:attrName>style.visibility</p:attrName>
                                        </p:attrNameLst>
                                      </p:cBhvr>
                                      <p:to>
                                        <p:strVal val="visible"/>
                                      </p:to>
                                    </p:set>
                                    <p:animEffect transition="in" filter="wipe(down)">
                                      <p:cBhvr>
                                        <p:cTn id="103" dur="580">
                                          <p:stCondLst>
                                            <p:cond delay="0"/>
                                          </p:stCondLst>
                                        </p:cTn>
                                        <p:tgtEl>
                                          <p:spTgt spid="3">
                                            <p:txEl>
                                              <p:pRg st="7" end="7"/>
                                            </p:txEl>
                                          </p:spTgt>
                                        </p:tgtEl>
                                      </p:cBhvr>
                                    </p:animEffect>
                                    <p:anim calcmode="lin" valueType="num">
                                      <p:cBhvr>
                                        <p:cTn id="10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7" end="7"/>
                                            </p:txEl>
                                          </p:spTgt>
                                        </p:tgtEl>
                                      </p:cBhvr>
                                      <p:to x="100000" y="60000"/>
                                    </p:animScale>
                                    <p:animScale>
                                      <p:cBhvr>
                                        <p:cTn id="110" dur="166" decel="50000">
                                          <p:stCondLst>
                                            <p:cond delay="676"/>
                                          </p:stCondLst>
                                        </p:cTn>
                                        <p:tgtEl>
                                          <p:spTgt spid="3">
                                            <p:txEl>
                                              <p:pRg st="7" end="7"/>
                                            </p:txEl>
                                          </p:spTgt>
                                        </p:tgtEl>
                                      </p:cBhvr>
                                      <p:to x="100000" y="100000"/>
                                    </p:animScale>
                                    <p:animScale>
                                      <p:cBhvr>
                                        <p:cTn id="111" dur="26">
                                          <p:stCondLst>
                                            <p:cond delay="1312"/>
                                          </p:stCondLst>
                                        </p:cTn>
                                        <p:tgtEl>
                                          <p:spTgt spid="3">
                                            <p:txEl>
                                              <p:pRg st="7" end="7"/>
                                            </p:txEl>
                                          </p:spTgt>
                                        </p:tgtEl>
                                      </p:cBhvr>
                                      <p:to x="100000" y="80000"/>
                                    </p:animScale>
                                    <p:animScale>
                                      <p:cBhvr>
                                        <p:cTn id="112" dur="166" decel="50000">
                                          <p:stCondLst>
                                            <p:cond delay="1338"/>
                                          </p:stCondLst>
                                        </p:cTn>
                                        <p:tgtEl>
                                          <p:spTgt spid="3">
                                            <p:txEl>
                                              <p:pRg st="7" end="7"/>
                                            </p:txEl>
                                          </p:spTgt>
                                        </p:tgtEl>
                                      </p:cBhvr>
                                      <p:to x="100000" y="100000"/>
                                    </p:animScale>
                                    <p:animScale>
                                      <p:cBhvr>
                                        <p:cTn id="113" dur="26">
                                          <p:stCondLst>
                                            <p:cond delay="1642"/>
                                          </p:stCondLst>
                                        </p:cTn>
                                        <p:tgtEl>
                                          <p:spTgt spid="3">
                                            <p:txEl>
                                              <p:pRg st="7" end="7"/>
                                            </p:txEl>
                                          </p:spTgt>
                                        </p:tgtEl>
                                      </p:cBhvr>
                                      <p:to x="100000" y="90000"/>
                                    </p:animScale>
                                    <p:animScale>
                                      <p:cBhvr>
                                        <p:cTn id="114" dur="166" decel="50000">
                                          <p:stCondLst>
                                            <p:cond delay="1668"/>
                                          </p:stCondLst>
                                        </p:cTn>
                                        <p:tgtEl>
                                          <p:spTgt spid="3">
                                            <p:txEl>
                                              <p:pRg st="7" end="7"/>
                                            </p:txEl>
                                          </p:spTgt>
                                        </p:tgtEl>
                                      </p:cBhvr>
                                      <p:to x="100000" y="100000"/>
                                    </p:animScale>
                                    <p:animScale>
                                      <p:cBhvr>
                                        <p:cTn id="115" dur="26">
                                          <p:stCondLst>
                                            <p:cond delay="1808"/>
                                          </p:stCondLst>
                                        </p:cTn>
                                        <p:tgtEl>
                                          <p:spTgt spid="3">
                                            <p:txEl>
                                              <p:pRg st="7" end="7"/>
                                            </p:txEl>
                                          </p:spTgt>
                                        </p:tgtEl>
                                      </p:cBhvr>
                                      <p:to x="100000" y="95000"/>
                                    </p:animScale>
                                    <p:animScale>
                                      <p:cBhvr>
                                        <p:cTn id="116" dur="166" decel="50000">
                                          <p:stCondLst>
                                            <p:cond delay="1834"/>
                                          </p:stCondLst>
                                        </p:cTn>
                                        <p:tgtEl>
                                          <p:spTgt spid="3">
                                            <p:txEl>
                                              <p:pRg st="7" end="7"/>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
                                            <p:txEl>
                                              <p:pRg st="8" end="8"/>
                                            </p:txEl>
                                          </p:spTgt>
                                        </p:tgtEl>
                                        <p:attrNameLst>
                                          <p:attrName>style.visibility</p:attrName>
                                        </p:attrNameLst>
                                      </p:cBhvr>
                                      <p:to>
                                        <p:strVal val="visible"/>
                                      </p:to>
                                    </p:set>
                                    <p:animEffect transition="in" filter="wipe(down)">
                                      <p:cBhvr>
                                        <p:cTn id="119" dur="580">
                                          <p:stCondLst>
                                            <p:cond delay="0"/>
                                          </p:stCondLst>
                                        </p:cTn>
                                        <p:tgtEl>
                                          <p:spTgt spid="3">
                                            <p:txEl>
                                              <p:pRg st="8" end="8"/>
                                            </p:txEl>
                                          </p:spTgt>
                                        </p:tgtEl>
                                      </p:cBhvr>
                                    </p:animEffect>
                                    <p:anim calcmode="lin" valueType="num">
                                      <p:cBhvr>
                                        <p:cTn id="12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xEl>
                                              <p:pRg st="8" end="8"/>
                                            </p:txEl>
                                          </p:spTgt>
                                        </p:tgtEl>
                                      </p:cBhvr>
                                      <p:to x="100000" y="60000"/>
                                    </p:animScale>
                                    <p:animScale>
                                      <p:cBhvr>
                                        <p:cTn id="126" dur="166" decel="50000">
                                          <p:stCondLst>
                                            <p:cond delay="676"/>
                                          </p:stCondLst>
                                        </p:cTn>
                                        <p:tgtEl>
                                          <p:spTgt spid="3">
                                            <p:txEl>
                                              <p:pRg st="8" end="8"/>
                                            </p:txEl>
                                          </p:spTgt>
                                        </p:tgtEl>
                                      </p:cBhvr>
                                      <p:to x="100000" y="100000"/>
                                    </p:animScale>
                                    <p:animScale>
                                      <p:cBhvr>
                                        <p:cTn id="127" dur="26">
                                          <p:stCondLst>
                                            <p:cond delay="1312"/>
                                          </p:stCondLst>
                                        </p:cTn>
                                        <p:tgtEl>
                                          <p:spTgt spid="3">
                                            <p:txEl>
                                              <p:pRg st="8" end="8"/>
                                            </p:txEl>
                                          </p:spTgt>
                                        </p:tgtEl>
                                      </p:cBhvr>
                                      <p:to x="100000" y="80000"/>
                                    </p:animScale>
                                    <p:animScale>
                                      <p:cBhvr>
                                        <p:cTn id="128" dur="166" decel="50000">
                                          <p:stCondLst>
                                            <p:cond delay="1338"/>
                                          </p:stCondLst>
                                        </p:cTn>
                                        <p:tgtEl>
                                          <p:spTgt spid="3">
                                            <p:txEl>
                                              <p:pRg st="8" end="8"/>
                                            </p:txEl>
                                          </p:spTgt>
                                        </p:tgtEl>
                                      </p:cBhvr>
                                      <p:to x="100000" y="100000"/>
                                    </p:animScale>
                                    <p:animScale>
                                      <p:cBhvr>
                                        <p:cTn id="129" dur="26">
                                          <p:stCondLst>
                                            <p:cond delay="1642"/>
                                          </p:stCondLst>
                                        </p:cTn>
                                        <p:tgtEl>
                                          <p:spTgt spid="3">
                                            <p:txEl>
                                              <p:pRg st="8" end="8"/>
                                            </p:txEl>
                                          </p:spTgt>
                                        </p:tgtEl>
                                      </p:cBhvr>
                                      <p:to x="100000" y="90000"/>
                                    </p:animScale>
                                    <p:animScale>
                                      <p:cBhvr>
                                        <p:cTn id="130" dur="166" decel="50000">
                                          <p:stCondLst>
                                            <p:cond delay="1668"/>
                                          </p:stCondLst>
                                        </p:cTn>
                                        <p:tgtEl>
                                          <p:spTgt spid="3">
                                            <p:txEl>
                                              <p:pRg st="8" end="8"/>
                                            </p:txEl>
                                          </p:spTgt>
                                        </p:tgtEl>
                                      </p:cBhvr>
                                      <p:to x="100000" y="100000"/>
                                    </p:animScale>
                                    <p:animScale>
                                      <p:cBhvr>
                                        <p:cTn id="131" dur="26">
                                          <p:stCondLst>
                                            <p:cond delay="1808"/>
                                          </p:stCondLst>
                                        </p:cTn>
                                        <p:tgtEl>
                                          <p:spTgt spid="3">
                                            <p:txEl>
                                              <p:pRg st="8" end="8"/>
                                            </p:txEl>
                                          </p:spTgt>
                                        </p:tgtEl>
                                      </p:cBhvr>
                                      <p:to x="100000" y="95000"/>
                                    </p:animScale>
                                    <p:animScale>
                                      <p:cBhvr>
                                        <p:cTn id="132" dur="166" decel="50000">
                                          <p:stCondLst>
                                            <p:cond delay="1834"/>
                                          </p:stCondLst>
                                        </p:cTn>
                                        <p:tgtEl>
                                          <p:spTgt spid="3">
                                            <p:txEl>
                                              <p:pRg st="8" end="8"/>
                                            </p:txEl>
                                          </p:spTgt>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3">
                                            <p:txEl>
                                              <p:pRg st="9" end="9"/>
                                            </p:txEl>
                                          </p:spTgt>
                                        </p:tgtEl>
                                        <p:attrNameLst>
                                          <p:attrName>style.visibility</p:attrName>
                                        </p:attrNameLst>
                                      </p:cBhvr>
                                      <p:to>
                                        <p:strVal val="visible"/>
                                      </p:to>
                                    </p:set>
                                    <p:animEffect transition="in" filter="wipe(down)">
                                      <p:cBhvr>
                                        <p:cTn id="135" dur="580">
                                          <p:stCondLst>
                                            <p:cond delay="0"/>
                                          </p:stCondLst>
                                        </p:cTn>
                                        <p:tgtEl>
                                          <p:spTgt spid="3">
                                            <p:txEl>
                                              <p:pRg st="9" end="9"/>
                                            </p:txEl>
                                          </p:spTgt>
                                        </p:tgtEl>
                                      </p:cBhvr>
                                    </p:animEffect>
                                    <p:anim calcmode="lin" valueType="num">
                                      <p:cBhvr>
                                        <p:cTn id="136"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3">
                                            <p:txEl>
                                              <p:pRg st="9" end="9"/>
                                            </p:txEl>
                                          </p:spTgt>
                                        </p:tgtEl>
                                      </p:cBhvr>
                                      <p:to x="100000" y="60000"/>
                                    </p:animScale>
                                    <p:animScale>
                                      <p:cBhvr>
                                        <p:cTn id="142" dur="166" decel="50000">
                                          <p:stCondLst>
                                            <p:cond delay="676"/>
                                          </p:stCondLst>
                                        </p:cTn>
                                        <p:tgtEl>
                                          <p:spTgt spid="3">
                                            <p:txEl>
                                              <p:pRg st="9" end="9"/>
                                            </p:txEl>
                                          </p:spTgt>
                                        </p:tgtEl>
                                      </p:cBhvr>
                                      <p:to x="100000" y="100000"/>
                                    </p:animScale>
                                    <p:animScale>
                                      <p:cBhvr>
                                        <p:cTn id="143" dur="26">
                                          <p:stCondLst>
                                            <p:cond delay="1312"/>
                                          </p:stCondLst>
                                        </p:cTn>
                                        <p:tgtEl>
                                          <p:spTgt spid="3">
                                            <p:txEl>
                                              <p:pRg st="9" end="9"/>
                                            </p:txEl>
                                          </p:spTgt>
                                        </p:tgtEl>
                                      </p:cBhvr>
                                      <p:to x="100000" y="80000"/>
                                    </p:animScale>
                                    <p:animScale>
                                      <p:cBhvr>
                                        <p:cTn id="144" dur="166" decel="50000">
                                          <p:stCondLst>
                                            <p:cond delay="1338"/>
                                          </p:stCondLst>
                                        </p:cTn>
                                        <p:tgtEl>
                                          <p:spTgt spid="3">
                                            <p:txEl>
                                              <p:pRg st="9" end="9"/>
                                            </p:txEl>
                                          </p:spTgt>
                                        </p:tgtEl>
                                      </p:cBhvr>
                                      <p:to x="100000" y="100000"/>
                                    </p:animScale>
                                    <p:animScale>
                                      <p:cBhvr>
                                        <p:cTn id="145" dur="26">
                                          <p:stCondLst>
                                            <p:cond delay="1642"/>
                                          </p:stCondLst>
                                        </p:cTn>
                                        <p:tgtEl>
                                          <p:spTgt spid="3">
                                            <p:txEl>
                                              <p:pRg st="9" end="9"/>
                                            </p:txEl>
                                          </p:spTgt>
                                        </p:tgtEl>
                                      </p:cBhvr>
                                      <p:to x="100000" y="90000"/>
                                    </p:animScale>
                                    <p:animScale>
                                      <p:cBhvr>
                                        <p:cTn id="146" dur="166" decel="50000">
                                          <p:stCondLst>
                                            <p:cond delay="1668"/>
                                          </p:stCondLst>
                                        </p:cTn>
                                        <p:tgtEl>
                                          <p:spTgt spid="3">
                                            <p:txEl>
                                              <p:pRg st="9" end="9"/>
                                            </p:txEl>
                                          </p:spTgt>
                                        </p:tgtEl>
                                      </p:cBhvr>
                                      <p:to x="100000" y="100000"/>
                                    </p:animScale>
                                    <p:animScale>
                                      <p:cBhvr>
                                        <p:cTn id="147" dur="26">
                                          <p:stCondLst>
                                            <p:cond delay="1808"/>
                                          </p:stCondLst>
                                        </p:cTn>
                                        <p:tgtEl>
                                          <p:spTgt spid="3">
                                            <p:txEl>
                                              <p:pRg st="9" end="9"/>
                                            </p:txEl>
                                          </p:spTgt>
                                        </p:tgtEl>
                                      </p:cBhvr>
                                      <p:to x="100000" y="95000"/>
                                    </p:animScale>
                                    <p:animScale>
                                      <p:cBhvr>
                                        <p:cTn id="148" dur="166" decel="50000">
                                          <p:stCondLst>
                                            <p:cond delay="1834"/>
                                          </p:stCondLst>
                                        </p:cTn>
                                        <p:tgtEl>
                                          <p:spTgt spid="3">
                                            <p:txEl>
                                              <p:pRg st="9" end="9"/>
                                            </p:txEl>
                                          </p:spTgt>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3">
                                            <p:txEl>
                                              <p:pRg st="10" end="10"/>
                                            </p:txEl>
                                          </p:spTgt>
                                        </p:tgtEl>
                                        <p:attrNameLst>
                                          <p:attrName>style.visibility</p:attrName>
                                        </p:attrNameLst>
                                      </p:cBhvr>
                                      <p:to>
                                        <p:strVal val="visible"/>
                                      </p:to>
                                    </p:set>
                                    <p:animEffect transition="in" filter="wipe(down)">
                                      <p:cBhvr>
                                        <p:cTn id="151" dur="580">
                                          <p:stCondLst>
                                            <p:cond delay="0"/>
                                          </p:stCondLst>
                                        </p:cTn>
                                        <p:tgtEl>
                                          <p:spTgt spid="3">
                                            <p:txEl>
                                              <p:pRg st="10" end="10"/>
                                            </p:txEl>
                                          </p:spTgt>
                                        </p:tgtEl>
                                      </p:cBhvr>
                                    </p:animEffect>
                                    <p:anim calcmode="lin" valueType="num">
                                      <p:cBhvr>
                                        <p:cTn id="152"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10" end="10"/>
                                            </p:txEl>
                                          </p:spTgt>
                                        </p:tgtEl>
                                      </p:cBhvr>
                                      <p:to x="100000" y="60000"/>
                                    </p:animScale>
                                    <p:animScale>
                                      <p:cBhvr>
                                        <p:cTn id="158" dur="166" decel="50000">
                                          <p:stCondLst>
                                            <p:cond delay="676"/>
                                          </p:stCondLst>
                                        </p:cTn>
                                        <p:tgtEl>
                                          <p:spTgt spid="3">
                                            <p:txEl>
                                              <p:pRg st="10" end="10"/>
                                            </p:txEl>
                                          </p:spTgt>
                                        </p:tgtEl>
                                      </p:cBhvr>
                                      <p:to x="100000" y="100000"/>
                                    </p:animScale>
                                    <p:animScale>
                                      <p:cBhvr>
                                        <p:cTn id="159" dur="26">
                                          <p:stCondLst>
                                            <p:cond delay="1312"/>
                                          </p:stCondLst>
                                        </p:cTn>
                                        <p:tgtEl>
                                          <p:spTgt spid="3">
                                            <p:txEl>
                                              <p:pRg st="10" end="10"/>
                                            </p:txEl>
                                          </p:spTgt>
                                        </p:tgtEl>
                                      </p:cBhvr>
                                      <p:to x="100000" y="80000"/>
                                    </p:animScale>
                                    <p:animScale>
                                      <p:cBhvr>
                                        <p:cTn id="160" dur="166" decel="50000">
                                          <p:stCondLst>
                                            <p:cond delay="1338"/>
                                          </p:stCondLst>
                                        </p:cTn>
                                        <p:tgtEl>
                                          <p:spTgt spid="3">
                                            <p:txEl>
                                              <p:pRg st="10" end="10"/>
                                            </p:txEl>
                                          </p:spTgt>
                                        </p:tgtEl>
                                      </p:cBhvr>
                                      <p:to x="100000" y="100000"/>
                                    </p:animScale>
                                    <p:animScale>
                                      <p:cBhvr>
                                        <p:cTn id="161" dur="26">
                                          <p:stCondLst>
                                            <p:cond delay="1642"/>
                                          </p:stCondLst>
                                        </p:cTn>
                                        <p:tgtEl>
                                          <p:spTgt spid="3">
                                            <p:txEl>
                                              <p:pRg st="10" end="10"/>
                                            </p:txEl>
                                          </p:spTgt>
                                        </p:tgtEl>
                                      </p:cBhvr>
                                      <p:to x="100000" y="90000"/>
                                    </p:animScale>
                                    <p:animScale>
                                      <p:cBhvr>
                                        <p:cTn id="162" dur="166" decel="50000">
                                          <p:stCondLst>
                                            <p:cond delay="1668"/>
                                          </p:stCondLst>
                                        </p:cTn>
                                        <p:tgtEl>
                                          <p:spTgt spid="3">
                                            <p:txEl>
                                              <p:pRg st="10" end="10"/>
                                            </p:txEl>
                                          </p:spTgt>
                                        </p:tgtEl>
                                      </p:cBhvr>
                                      <p:to x="100000" y="100000"/>
                                    </p:animScale>
                                    <p:animScale>
                                      <p:cBhvr>
                                        <p:cTn id="163" dur="26">
                                          <p:stCondLst>
                                            <p:cond delay="1808"/>
                                          </p:stCondLst>
                                        </p:cTn>
                                        <p:tgtEl>
                                          <p:spTgt spid="3">
                                            <p:txEl>
                                              <p:pRg st="10" end="10"/>
                                            </p:txEl>
                                          </p:spTgt>
                                        </p:tgtEl>
                                      </p:cBhvr>
                                      <p:to x="100000" y="95000"/>
                                    </p:animScale>
                                    <p:animScale>
                                      <p:cBhvr>
                                        <p:cTn id="164" dur="166" decel="50000">
                                          <p:stCondLst>
                                            <p:cond delay="1834"/>
                                          </p:stCondLst>
                                        </p:cTn>
                                        <p:tgtEl>
                                          <p:spTgt spid="3">
                                            <p:txEl>
                                              <p:pRg st="10" end="10"/>
                                            </p:txEl>
                                          </p:spTgt>
                                        </p:tgtEl>
                                      </p:cBhvr>
                                      <p:to x="100000" y="100000"/>
                                    </p:animScale>
                                  </p:childTnLst>
                                </p:cTn>
                              </p:par>
                              <p:par>
                                <p:cTn id="165" presetID="26" presetClass="entr" presetSubtype="0" fill="hold" nodeType="withEffect">
                                  <p:stCondLst>
                                    <p:cond delay="0"/>
                                  </p:stCondLst>
                                  <p:childTnLst>
                                    <p:set>
                                      <p:cBhvr>
                                        <p:cTn id="166" dur="1" fill="hold">
                                          <p:stCondLst>
                                            <p:cond delay="0"/>
                                          </p:stCondLst>
                                        </p:cTn>
                                        <p:tgtEl>
                                          <p:spTgt spid="3">
                                            <p:txEl>
                                              <p:pRg st="11" end="11"/>
                                            </p:txEl>
                                          </p:spTgt>
                                        </p:tgtEl>
                                        <p:attrNameLst>
                                          <p:attrName>style.visibility</p:attrName>
                                        </p:attrNameLst>
                                      </p:cBhvr>
                                      <p:to>
                                        <p:strVal val="visible"/>
                                      </p:to>
                                    </p:set>
                                    <p:animEffect transition="in" filter="wipe(down)">
                                      <p:cBhvr>
                                        <p:cTn id="167" dur="580">
                                          <p:stCondLst>
                                            <p:cond delay="0"/>
                                          </p:stCondLst>
                                        </p:cTn>
                                        <p:tgtEl>
                                          <p:spTgt spid="3">
                                            <p:txEl>
                                              <p:pRg st="11" end="11"/>
                                            </p:txEl>
                                          </p:spTgt>
                                        </p:tgtEl>
                                      </p:cBhvr>
                                    </p:animEffect>
                                    <p:anim calcmode="lin" valueType="num">
                                      <p:cBhvr>
                                        <p:cTn id="168"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73" dur="26">
                                          <p:stCondLst>
                                            <p:cond delay="650"/>
                                          </p:stCondLst>
                                        </p:cTn>
                                        <p:tgtEl>
                                          <p:spTgt spid="3">
                                            <p:txEl>
                                              <p:pRg st="11" end="11"/>
                                            </p:txEl>
                                          </p:spTgt>
                                        </p:tgtEl>
                                      </p:cBhvr>
                                      <p:to x="100000" y="60000"/>
                                    </p:animScale>
                                    <p:animScale>
                                      <p:cBhvr>
                                        <p:cTn id="174" dur="166" decel="50000">
                                          <p:stCondLst>
                                            <p:cond delay="676"/>
                                          </p:stCondLst>
                                        </p:cTn>
                                        <p:tgtEl>
                                          <p:spTgt spid="3">
                                            <p:txEl>
                                              <p:pRg st="11" end="11"/>
                                            </p:txEl>
                                          </p:spTgt>
                                        </p:tgtEl>
                                      </p:cBhvr>
                                      <p:to x="100000" y="100000"/>
                                    </p:animScale>
                                    <p:animScale>
                                      <p:cBhvr>
                                        <p:cTn id="175" dur="26">
                                          <p:stCondLst>
                                            <p:cond delay="1312"/>
                                          </p:stCondLst>
                                        </p:cTn>
                                        <p:tgtEl>
                                          <p:spTgt spid="3">
                                            <p:txEl>
                                              <p:pRg st="11" end="11"/>
                                            </p:txEl>
                                          </p:spTgt>
                                        </p:tgtEl>
                                      </p:cBhvr>
                                      <p:to x="100000" y="80000"/>
                                    </p:animScale>
                                    <p:animScale>
                                      <p:cBhvr>
                                        <p:cTn id="176" dur="166" decel="50000">
                                          <p:stCondLst>
                                            <p:cond delay="1338"/>
                                          </p:stCondLst>
                                        </p:cTn>
                                        <p:tgtEl>
                                          <p:spTgt spid="3">
                                            <p:txEl>
                                              <p:pRg st="11" end="11"/>
                                            </p:txEl>
                                          </p:spTgt>
                                        </p:tgtEl>
                                      </p:cBhvr>
                                      <p:to x="100000" y="100000"/>
                                    </p:animScale>
                                    <p:animScale>
                                      <p:cBhvr>
                                        <p:cTn id="177" dur="26">
                                          <p:stCondLst>
                                            <p:cond delay="1642"/>
                                          </p:stCondLst>
                                        </p:cTn>
                                        <p:tgtEl>
                                          <p:spTgt spid="3">
                                            <p:txEl>
                                              <p:pRg st="11" end="11"/>
                                            </p:txEl>
                                          </p:spTgt>
                                        </p:tgtEl>
                                      </p:cBhvr>
                                      <p:to x="100000" y="90000"/>
                                    </p:animScale>
                                    <p:animScale>
                                      <p:cBhvr>
                                        <p:cTn id="178" dur="166" decel="50000">
                                          <p:stCondLst>
                                            <p:cond delay="1668"/>
                                          </p:stCondLst>
                                        </p:cTn>
                                        <p:tgtEl>
                                          <p:spTgt spid="3">
                                            <p:txEl>
                                              <p:pRg st="11" end="11"/>
                                            </p:txEl>
                                          </p:spTgt>
                                        </p:tgtEl>
                                      </p:cBhvr>
                                      <p:to x="100000" y="100000"/>
                                    </p:animScale>
                                    <p:animScale>
                                      <p:cBhvr>
                                        <p:cTn id="179" dur="26">
                                          <p:stCondLst>
                                            <p:cond delay="1808"/>
                                          </p:stCondLst>
                                        </p:cTn>
                                        <p:tgtEl>
                                          <p:spTgt spid="3">
                                            <p:txEl>
                                              <p:pRg st="11" end="11"/>
                                            </p:txEl>
                                          </p:spTgt>
                                        </p:tgtEl>
                                      </p:cBhvr>
                                      <p:to x="100000" y="95000"/>
                                    </p:animScale>
                                    <p:animScale>
                                      <p:cBhvr>
                                        <p:cTn id="180" dur="166" decel="50000">
                                          <p:stCondLst>
                                            <p:cond delay="1834"/>
                                          </p:stCondLst>
                                        </p:cTn>
                                        <p:tgtEl>
                                          <p:spTgt spid="3">
                                            <p:txEl>
                                              <p:pRg st="11" end="11"/>
                                            </p:txEl>
                                          </p:spTgt>
                                        </p:tgtEl>
                                      </p:cBhvr>
                                      <p:to x="100000" y="100000"/>
                                    </p:animScale>
                                  </p:childTnLst>
                                </p:cTn>
                              </p:par>
                              <p:par>
                                <p:cTn id="181" presetID="26" presetClass="entr" presetSubtype="0" fill="hold" nodeType="withEffect">
                                  <p:stCondLst>
                                    <p:cond delay="0"/>
                                  </p:stCondLst>
                                  <p:childTnLst>
                                    <p:set>
                                      <p:cBhvr>
                                        <p:cTn id="182" dur="1" fill="hold">
                                          <p:stCondLst>
                                            <p:cond delay="0"/>
                                          </p:stCondLst>
                                        </p:cTn>
                                        <p:tgtEl>
                                          <p:spTgt spid="3">
                                            <p:txEl>
                                              <p:pRg st="12" end="12"/>
                                            </p:txEl>
                                          </p:spTgt>
                                        </p:tgtEl>
                                        <p:attrNameLst>
                                          <p:attrName>style.visibility</p:attrName>
                                        </p:attrNameLst>
                                      </p:cBhvr>
                                      <p:to>
                                        <p:strVal val="visible"/>
                                      </p:to>
                                    </p:set>
                                    <p:animEffect transition="in" filter="wipe(down)">
                                      <p:cBhvr>
                                        <p:cTn id="183" dur="580">
                                          <p:stCondLst>
                                            <p:cond delay="0"/>
                                          </p:stCondLst>
                                        </p:cTn>
                                        <p:tgtEl>
                                          <p:spTgt spid="3">
                                            <p:txEl>
                                              <p:pRg st="12" end="12"/>
                                            </p:txEl>
                                          </p:spTgt>
                                        </p:tgtEl>
                                      </p:cBhvr>
                                    </p:animEffect>
                                    <p:anim calcmode="lin" valueType="num">
                                      <p:cBhvr>
                                        <p:cTn id="184"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189" dur="26">
                                          <p:stCondLst>
                                            <p:cond delay="650"/>
                                          </p:stCondLst>
                                        </p:cTn>
                                        <p:tgtEl>
                                          <p:spTgt spid="3">
                                            <p:txEl>
                                              <p:pRg st="12" end="12"/>
                                            </p:txEl>
                                          </p:spTgt>
                                        </p:tgtEl>
                                      </p:cBhvr>
                                      <p:to x="100000" y="60000"/>
                                    </p:animScale>
                                    <p:animScale>
                                      <p:cBhvr>
                                        <p:cTn id="190" dur="166" decel="50000">
                                          <p:stCondLst>
                                            <p:cond delay="676"/>
                                          </p:stCondLst>
                                        </p:cTn>
                                        <p:tgtEl>
                                          <p:spTgt spid="3">
                                            <p:txEl>
                                              <p:pRg st="12" end="12"/>
                                            </p:txEl>
                                          </p:spTgt>
                                        </p:tgtEl>
                                      </p:cBhvr>
                                      <p:to x="100000" y="100000"/>
                                    </p:animScale>
                                    <p:animScale>
                                      <p:cBhvr>
                                        <p:cTn id="191" dur="26">
                                          <p:stCondLst>
                                            <p:cond delay="1312"/>
                                          </p:stCondLst>
                                        </p:cTn>
                                        <p:tgtEl>
                                          <p:spTgt spid="3">
                                            <p:txEl>
                                              <p:pRg st="12" end="12"/>
                                            </p:txEl>
                                          </p:spTgt>
                                        </p:tgtEl>
                                      </p:cBhvr>
                                      <p:to x="100000" y="80000"/>
                                    </p:animScale>
                                    <p:animScale>
                                      <p:cBhvr>
                                        <p:cTn id="192" dur="166" decel="50000">
                                          <p:stCondLst>
                                            <p:cond delay="1338"/>
                                          </p:stCondLst>
                                        </p:cTn>
                                        <p:tgtEl>
                                          <p:spTgt spid="3">
                                            <p:txEl>
                                              <p:pRg st="12" end="12"/>
                                            </p:txEl>
                                          </p:spTgt>
                                        </p:tgtEl>
                                      </p:cBhvr>
                                      <p:to x="100000" y="100000"/>
                                    </p:animScale>
                                    <p:animScale>
                                      <p:cBhvr>
                                        <p:cTn id="193" dur="26">
                                          <p:stCondLst>
                                            <p:cond delay="1642"/>
                                          </p:stCondLst>
                                        </p:cTn>
                                        <p:tgtEl>
                                          <p:spTgt spid="3">
                                            <p:txEl>
                                              <p:pRg st="12" end="12"/>
                                            </p:txEl>
                                          </p:spTgt>
                                        </p:tgtEl>
                                      </p:cBhvr>
                                      <p:to x="100000" y="90000"/>
                                    </p:animScale>
                                    <p:animScale>
                                      <p:cBhvr>
                                        <p:cTn id="194" dur="166" decel="50000">
                                          <p:stCondLst>
                                            <p:cond delay="1668"/>
                                          </p:stCondLst>
                                        </p:cTn>
                                        <p:tgtEl>
                                          <p:spTgt spid="3">
                                            <p:txEl>
                                              <p:pRg st="12" end="12"/>
                                            </p:txEl>
                                          </p:spTgt>
                                        </p:tgtEl>
                                      </p:cBhvr>
                                      <p:to x="100000" y="100000"/>
                                    </p:animScale>
                                    <p:animScale>
                                      <p:cBhvr>
                                        <p:cTn id="195" dur="26">
                                          <p:stCondLst>
                                            <p:cond delay="1808"/>
                                          </p:stCondLst>
                                        </p:cTn>
                                        <p:tgtEl>
                                          <p:spTgt spid="3">
                                            <p:txEl>
                                              <p:pRg st="12" end="12"/>
                                            </p:txEl>
                                          </p:spTgt>
                                        </p:tgtEl>
                                      </p:cBhvr>
                                      <p:to x="100000" y="95000"/>
                                    </p:animScale>
                                    <p:animScale>
                                      <p:cBhvr>
                                        <p:cTn id="196" dur="166" decel="50000">
                                          <p:stCondLst>
                                            <p:cond delay="1834"/>
                                          </p:stCondLst>
                                        </p:cTn>
                                        <p:tgtEl>
                                          <p:spTgt spid="3">
                                            <p:txEl>
                                              <p:pRg st="12" end="12"/>
                                            </p:txEl>
                                          </p:spTgt>
                                        </p:tgtEl>
                                      </p:cBhvr>
                                      <p:to x="100000" y="100000"/>
                                    </p:animScale>
                                  </p:childTnLst>
                                </p:cTn>
                              </p:par>
                              <p:par>
                                <p:cTn id="197" presetID="26" presetClass="entr" presetSubtype="0" fill="hold" nodeType="withEffect">
                                  <p:stCondLst>
                                    <p:cond delay="0"/>
                                  </p:stCondLst>
                                  <p:childTnLst>
                                    <p:set>
                                      <p:cBhvr>
                                        <p:cTn id="198" dur="1" fill="hold">
                                          <p:stCondLst>
                                            <p:cond delay="0"/>
                                          </p:stCondLst>
                                        </p:cTn>
                                        <p:tgtEl>
                                          <p:spTgt spid="3">
                                            <p:txEl>
                                              <p:pRg st="13" end="13"/>
                                            </p:txEl>
                                          </p:spTgt>
                                        </p:tgtEl>
                                        <p:attrNameLst>
                                          <p:attrName>style.visibility</p:attrName>
                                        </p:attrNameLst>
                                      </p:cBhvr>
                                      <p:to>
                                        <p:strVal val="visible"/>
                                      </p:to>
                                    </p:set>
                                    <p:animEffect transition="in" filter="wipe(down)">
                                      <p:cBhvr>
                                        <p:cTn id="199" dur="580">
                                          <p:stCondLst>
                                            <p:cond delay="0"/>
                                          </p:stCondLst>
                                        </p:cTn>
                                        <p:tgtEl>
                                          <p:spTgt spid="3">
                                            <p:txEl>
                                              <p:pRg st="13" end="13"/>
                                            </p:txEl>
                                          </p:spTgt>
                                        </p:tgtEl>
                                      </p:cBhvr>
                                    </p:animEffect>
                                    <p:anim calcmode="lin" valueType="num">
                                      <p:cBhvr>
                                        <p:cTn id="200" dur="1822"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3">
                                            <p:txEl>
                                              <p:pRg st="13" end="13"/>
                                            </p:txEl>
                                          </p:spTgt>
                                        </p:tgtEl>
                                        <p:attrNameLst>
                                          <p:attrName>ppt_y</p:attrName>
                                        </p:attrNameLst>
                                      </p:cBhvr>
                                      <p:tavLst>
                                        <p:tav tm="0" fmla="#ppt_y-sin(pi*$)/81">
                                          <p:val>
                                            <p:fltVal val="0"/>
                                          </p:val>
                                        </p:tav>
                                        <p:tav tm="100000">
                                          <p:val>
                                            <p:fltVal val="1"/>
                                          </p:val>
                                        </p:tav>
                                      </p:tavLst>
                                    </p:anim>
                                    <p:animScale>
                                      <p:cBhvr>
                                        <p:cTn id="205" dur="26">
                                          <p:stCondLst>
                                            <p:cond delay="650"/>
                                          </p:stCondLst>
                                        </p:cTn>
                                        <p:tgtEl>
                                          <p:spTgt spid="3">
                                            <p:txEl>
                                              <p:pRg st="13" end="13"/>
                                            </p:txEl>
                                          </p:spTgt>
                                        </p:tgtEl>
                                      </p:cBhvr>
                                      <p:to x="100000" y="60000"/>
                                    </p:animScale>
                                    <p:animScale>
                                      <p:cBhvr>
                                        <p:cTn id="206" dur="166" decel="50000">
                                          <p:stCondLst>
                                            <p:cond delay="676"/>
                                          </p:stCondLst>
                                        </p:cTn>
                                        <p:tgtEl>
                                          <p:spTgt spid="3">
                                            <p:txEl>
                                              <p:pRg st="13" end="13"/>
                                            </p:txEl>
                                          </p:spTgt>
                                        </p:tgtEl>
                                      </p:cBhvr>
                                      <p:to x="100000" y="100000"/>
                                    </p:animScale>
                                    <p:animScale>
                                      <p:cBhvr>
                                        <p:cTn id="207" dur="26">
                                          <p:stCondLst>
                                            <p:cond delay="1312"/>
                                          </p:stCondLst>
                                        </p:cTn>
                                        <p:tgtEl>
                                          <p:spTgt spid="3">
                                            <p:txEl>
                                              <p:pRg st="13" end="13"/>
                                            </p:txEl>
                                          </p:spTgt>
                                        </p:tgtEl>
                                      </p:cBhvr>
                                      <p:to x="100000" y="80000"/>
                                    </p:animScale>
                                    <p:animScale>
                                      <p:cBhvr>
                                        <p:cTn id="208" dur="166" decel="50000">
                                          <p:stCondLst>
                                            <p:cond delay="1338"/>
                                          </p:stCondLst>
                                        </p:cTn>
                                        <p:tgtEl>
                                          <p:spTgt spid="3">
                                            <p:txEl>
                                              <p:pRg st="13" end="13"/>
                                            </p:txEl>
                                          </p:spTgt>
                                        </p:tgtEl>
                                      </p:cBhvr>
                                      <p:to x="100000" y="100000"/>
                                    </p:animScale>
                                    <p:animScale>
                                      <p:cBhvr>
                                        <p:cTn id="209" dur="26">
                                          <p:stCondLst>
                                            <p:cond delay="1642"/>
                                          </p:stCondLst>
                                        </p:cTn>
                                        <p:tgtEl>
                                          <p:spTgt spid="3">
                                            <p:txEl>
                                              <p:pRg st="13" end="13"/>
                                            </p:txEl>
                                          </p:spTgt>
                                        </p:tgtEl>
                                      </p:cBhvr>
                                      <p:to x="100000" y="90000"/>
                                    </p:animScale>
                                    <p:animScale>
                                      <p:cBhvr>
                                        <p:cTn id="210" dur="166" decel="50000">
                                          <p:stCondLst>
                                            <p:cond delay="1668"/>
                                          </p:stCondLst>
                                        </p:cTn>
                                        <p:tgtEl>
                                          <p:spTgt spid="3">
                                            <p:txEl>
                                              <p:pRg st="13" end="13"/>
                                            </p:txEl>
                                          </p:spTgt>
                                        </p:tgtEl>
                                      </p:cBhvr>
                                      <p:to x="100000" y="100000"/>
                                    </p:animScale>
                                    <p:animScale>
                                      <p:cBhvr>
                                        <p:cTn id="211" dur="26">
                                          <p:stCondLst>
                                            <p:cond delay="1808"/>
                                          </p:stCondLst>
                                        </p:cTn>
                                        <p:tgtEl>
                                          <p:spTgt spid="3">
                                            <p:txEl>
                                              <p:pRg st="13" end="13"/>
                                            </p:txEl>
                                          </p:spTgt>
                                        </p:tgtEl>
                                      </p:cBhvr>
                                      <p:to x="100000" y="95000"/>
                                    </p:animScale>
                                    <p:animScale>
                                      <p:cBhvr>
                                        <p:cTn id="212" dur="166" decel="50000">
                                          <p:stCondLst>
                                            <p:cond delay="1834"/>
                                          </p:stCondLst>
                                        </p:cTn>
                                        <p:tgtEl>
                                          <p:spTgt spid="3">
                                            <p:txEl>
                                              <p:pRg st="13" end="13"/>
                                            </p:txEl>
                                          </p:spTgt>
                                        </p:tgtEl>
                                      </p:cBhvr>
                                      <p:to x="100000" y="100000"/>
                                    </p:animScale>
                                  </p:childTnLst>
                                </p:cTn>
                              </p:par>
                            </p:childTnLst>
                          </p:cTn>
                        </p:par>
                      </p:childTnLst>
                    </p:cTn>
                  </p:par>
                  <p:par>
                    <p:cTn id="213" fill="hold">
                      <p:stCondLst>
                        <p:cond delay="indefinite"/>
                      </p:stCondLst>
                      <p:childTnLst>
                        <p:par>
                          <p:cTn id="214" fill="hold">
                            <p:stCondLst>
                              <p:cond delay="0"/>
                            </p:stCondLst>
                            <p:childTnLst>
                              <p:par>
                                <p:cTn id="215" presetID="53" presetClass="entr" presetSubtype="16" fill="hold" grpId="0" nodeType="clickEffect">
                                  <p:stCondLst>
                                    <p:cond delay="0"/>
                                  </p:stCondLst>
                                  <p:childTnLst>
                                    <p:set>
                                      <p:cBhvr>
                                        <p:cTn id="216" dur="1" fill="hold">
                                          <p:stCondLst>
                                            <p:cond delay="0"/>
                                          </p:stCondLst>
                                        </p:cTn>
                                        <p:tgtEl>
                                          <p:spTgt spid="2"/>
                                        </p:tgtEl>
                                        <p:attrNameLst>
                                          <p:attrName>style.visibility</p:attrName>
                                        </p:attrNameLst>
                                      </p:cBhvr>
                                      <p:to>
                                        <p:strVal val="visible"/>
                                      </p:to>
                                    </p:set>
                                    <p:anim calcmode="lin" valueType="num">
                                      <p:cBhvr>
                                        <p:cTn id="217" dur="500" fill="hold"/>
                                        <p:tgtEl>
                                          <p:spTgt spid="2"/>
                                        </p:tgtEl>
                                        <p:attrNameLst>
                                          <p:attrName>ppt_w</p:attrName>
                                        </p:attrNameLst>
                                      </p:cBhvr>
                                      <p:tavLst>
                                        <p:tav tm="0">
                                          <p:val>
                                            <p:fltVal val="0"/>
                                          </p:val>
                                        </p:tav>
                                        <p:tav tm="100000">
                                          <p:val>
                                            <p:strVal val="#ppt_w"/>
                                          </p:val>
                                        </p:tav>
                                      </p:tavLst>
                                    </p:anim>
                                    <p:anim calcmode="lin" valueType="num">
                                      <p:cBhvr>
                                        <p:cTn id="218" dur="500" fill="hold"/>
                                        <p:tgtEl>
                                          <p:spTgt spid="2"/>
                                        </p:tgtEl>
                                        <p:attrNameLst>
                                          <p:attrName>ppt_h</p:attrName>
                                        </p:attrNameLst>
                                      </p:cBhvr>
                                      <p:tavLst>
                                        <p:tav tm="0">
                                          <p:val>
                                            <p:fltVal val="0"/>
                                          </p:val>
                                        </p:tav>
                                        <p:tav tm="100000">
                                          <p:val>
                                            <p:strVal val="#ppt_h"/>
                                          </p:val>
                                        </p:tav>
                                      </p:tavLst>
                                    </p:anim>
                                    <p:animEffect transition="in" filter="fade">
                                      <p:cBhvr>
                                        <p:cTn id="2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LINK: A</a:t>
            </a:r>
            <a:endParaRPr lang="es-AR" dirty="0"/>
          </a:p>
        </p:txBody>
      </p:sp>
      <p:sp>
        <p:nvSpPr>
          <p:cNvPr id="3" name="2 Marcador de contenido"/>
          <p:cNvSpPr>
            <a:spLocks noGrp="1"/>
          </p:cNvSpPr>
          <p:nvPr>
            <p:ph idx="1"/>
          </p:nvPr>
        </p:nvSpPr>
        <p:spPr/>
        <p:txBody>
          <a:bodyPr/>
          <a:lstStyle/>
          <a:p>
            <a:r>
              <a:rPr lang="es-AR" dirty="0">
                <a:hlinkClick r:id="rId2"/>
              </a:rPr>
              <a:t>https://concepto.de/powerpoint/</a:t>
            </a:r>
            <a:endParaRPr lang="es-AR" dirty="0"/>
          </a:p>
          <a:p>
            <a:endParaRPr lang="es-AR"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21696">
            <a:off x="467544" y="2708920"/>
            <a:ext cx="266964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14070">
            <a:off x="5796136" y="2870983"/>
            <a:ext cx="244827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568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4380" y="116632"/>
            <a:ext cx="8075240" cy="1143000"/>
          </a:xfrm>
        </p:spPr>
        <p:txBody>
          <a:bodyPr>
            <a:normAutofit/>
          </a:bodyPr>
          <a:lstStyle/>
          <a:p>
            <a:r>
              <a:rPr lang="es-MX" sz="2800" dirty="0" smtClean="0"/>
              <a:t>CARACTERISTICAS MAS IMPORTANTES DE POWER POINT</a:t>
            </a:r>
            <a:endParaRPr lang="es-AR" sz="2800" dirty="0"/>
          </a:p>
        </p:txBody>
      </p:sp>
      <p:sp>
        <p:nvSpPr>
          <p:cNvPr id="3" name="2 Marcador de contenido"/>
          <p:cNvSpPr>
            <a:spLocks noGrp="1"/>
          </p:cNvSpPr>
          <p:nvPr>
            <p:ph idx="1"/>
          </p:nvPr>
        </p:nvSpPr>
        <p:spPr>
          <a:xfrm flipH="1">
            <a:off x="251520" y="1628801"/>
            <a:ext cx="8496944" cy="3382206"/>
          </a:xfrm>
        </p:spPr>
        <p:txBody>
          <a:bodyPr>
            <a:normAutofit fontScale="25000" lnSpcReduction="20000"/>
          </a:bodyPr>
          <a:lstStyle/>
          <a:p>
            <a:r>
              <a:rPr lang="es-MX" sz="9600" b="1" dirty="0"/>
              <a:t>Plantillas prediseñadas</a:t>
            </a:r>
            <a:r>
              <a:rPr lang="es-MX" sz="7200" b="1" dirty="0"/>
              <a:t>:</a:t>
            </a:r>
            <a:r>
              <a:rPr lang="es-MX" sz="7200" dirty="0"/>
              <a:t> PowerPoint ofrece una variedad de plantillas profesionales y atractivas que se pueden personalizar fácilmente para adaptarse a las necesidades específicas de cada presentación.</a:t>
            </a:r>
          </a:p>
          <a:p>
            <a:r>
              <a:rPr lang="es-MX" sz="7200" b="1" dirty="0"/>
              <a:t>Animaciones y transiciones:</a:t>
            </a:r>
            <a:r>
              <a:rPr lang="es-MX" sz="7200" dirty="0"/>
              <a:t> Las animaciones y transiciones de diapositivas agregan dinamismo y fluidez a las presentaciones, manteniendo al público comprometido.</a:t>
            </a:r>
          </a:p>
          <a:p>
            <a:r>
              <a:rPr lang="es-MX" sz="7200" b="1" dirty="0"/>
              <a:t>Herramientas de dibujo:</a:t>
            </a:r>
            <a:r>
              <a:rPr lang="es-MX" sz="7200" dirty="0"/>
              <a:t> Las herramientas de dibujo permiten a los usuarios crear diagramas, gráficos y otras ilustraciones directamente en las diapositivas.</a:t>
            </a:r>
          </a:p>
          <a:p>
            <a:r>
              <a:rPr lang="es-MX" sz="9600" b="1" dirty="0"/>
              <a:t>Inserción multimedia</a:t>
            </a:r>
            <a:r>
              <a:rPr lang="es-MX" sz="7200" b="1" dirty="0"/>
              <a:t>:</a:t>
            </a:r>
            <a:r>
              <a:rPr lang="es-MX" sz="7200" dirty="0"/>
              <a:t> PowerPoint permite insertar videos, audio y otros elementos multimedia para enriquecer las presentaciones.</a:t>
            </a:r>
          </a:p>
          <a:p>
            <a:r>
              <a:rPr lang="es-MX" sz="9600" b="1" dirty="0"/>
              <a:t>Colaboración en tiempo real</a:t>
            </a:r>
            <a:r>
              <a:rPr lang="es-MX" sz="7200" b="1" dirty="0"/>
              <a:t>:</a:t>
            </a:r>
            <a:r>
              <a:rPr lang="es-MX" sz="7200" dirty="0"/>
              <a:t> Varios usuarios pueden trabajar en una presentación al mismo tiempo, lo que facilita la colaboración en equipo.</a:t>
            </a:r>
          </a:p>
          <a:p>
            <a:r>
              <a:rPr lang="es-MX" sz="9600" b="1" dirty="0"/>
              <a:t>Modo de presentador</a:t>
            </a:r>
            <a:r>
              <a:rPr lang="es-MX" sz="7200" b="1" dirty="0"/>
              <a:t>:</a:t>
            </a:r>
            <a:r>
              <a:rPr lang="es-MX" sz="7200" dirty="0"/>
              <a:t> El modo de presentador muestra notas y próximas diapositivas en la pantalla del presentador, mientras que el público solo ve la diapositiva actual.</a:t>
            </a:r>
          </a:p>
          <a:p>
            <a:r>
              <a:rPr lang="es-MX" sz="7200" b="1" dirty="0"/>
              <a:t>Integración con otras aplicaciones de Office:</a:t>
            </a:r>
            <a:r>
              <a:rPr lang="es-MX" sz="7200" dirty="0"/>
              <a:t> PowerPoint se integra sin problemas con </a:t>
            </a:r>
            <a:r>
              <a:rPr lang="es-MX" sz="7200" dirty="0" smtClean="0"/>
              <a:t>Word</a:t>
            </a:r>
            <a:r>
              <a:rPr lang="es-MX" sz="7200" dirty="0"/>
              <a:t>, Excel y otras aplicaciones de Microsoft Office, lo que facilita la incorporación de contenido de otros documentos.</a:t>
            </a:r>
          </a:p>
          <a:p>
            <a:endParaRPr lang="es-MX" dirty="0" smtClean="0"/>
          </a:p>
          <a:p>
            <a:endParaRPr lang="es-AR" dirty="0"/>
          </a:p>
        </p:txBody>
      </p:sp>
      <p:sp>
        <p:nvSpPr>
          <p:cNvPr id="4" name="3 Rectángulo"/>
          <p:cNvSpPr/>
          <p:nvPr/>
        </p:nvSpPr>
        <p:spPr>
          <a:xfrm>
            <a:off x="2286000" y="2690336"/>
            <a:ext cx="4572000" cy="369332"/>
          </a:xfrm>
          <a:prstGeom prst="rect">
            <a:avLst/>
          </a:prstGeom>
        </p:spPr>
        <p:txBody>
          <a:bodyPr>
            <a:spAutoFit/>
          </a:bodyPr>
          <a:lstStyle/>
          <a:p>
            <a:endParaRPr lang="es-MX" dirty="0" smtClean="0"/>
          </a:p>
        </p:txBody>
      </p:sp>
    </p:spTree>
    <p:extLst>
      <p:ext uri="{BB962C8B-B14F-4D97-AF65-F5344CB8AC3E}">
        <p14:creationId xmlns:p14="http://schemas.microsoft.com/office/powerpoint/2010/main" val="19113329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LINK:B</a:t>
            </a:r>
            <a:endParaRPr lang="es-AR" dirty="0"/>
          </a:p>
        </p:txBody>
      </p:sp>
      <p:sp>
        <p:nvSpPr>
          <p:cNvPr id="3" name="2 Marcador de contenido"/>
          <p:cNvSpPr>
            <a:spLocks noGrp="1"/>
          </p:cNvSpPr>
          <p:nvPr>
            <p:ph idx="1"/>
          </p:nvPr>
        </p:nvSpPr>
        <p:spPr/>
        <p:txBody>
          <a:bodyPr/>
          <a:lstStyle/>
          <a:p>
            <a:r>
              <a:rPr lang="es-AR" dirty="0">
                <a:hlinkClick r:id="rId2"/>
              </a:rPr>
              <a:t>https://technologyevaluation.com/es/solutions/53917/powerpoint?srsltid=AfmBOorSrHL--</a:t>
            </a:r>
            <a:r>
              <a:rPr lang="es-AR" dirty="0" smtClean="0">
                <a:hlinkClick r:id="rId2"/>
              </a:rPr>
              <a:t>zDKPJO9OZLWBZu_3HU_n6nTrTCaUa4YpjoW7hsOpFW3</a:t>
            </a:r>
            <a:endParaRPr lang="es-AR" dirty="0" smtClean="0"/>
          </a:p>
          <a:p>
            <a:endParaRPr lang="es-AR" dirty="0" smtClean="0"/>
          </a:p>
          <a:p>
            <a:endParaRPr lang="es-AR" dirty="0"/>
          </a:p>
          <a:p>
            <a:endParaRPr lang="es-A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581128"/>
            <a:ext cx="5991066" cy="210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5624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smtClean="0"/>
              <a:t>ELEMENTOS DE POWER POINT</a:t>
            </a:r>
            <a:endParaRPr lang="es-AR" sz="2800" dirty="0"/>
          </a:p>
        </p:txBody>
      </p:sp>
      <p:sp>
        <p:nvSpPr>
          <p:cNvPr id="3" name="2 Marcador de contenido"/>
          <p:cNvSpPr>
            <a:spLocks noGrp="1"/>
          </p:cNvSpPr>
          <p:nvPr>
            <p:ph idx="1"/>
          </p:nvPr>
        </p:nvSpPr>
        <p:spPr>
          <a:xfrm>
            <a:off x="395536" y="1646237"/>
            <a:ext cx="8568952" cy="5023123"/>
          </a:xfrm>
        </p:spPr>
        <p:txBody>
          <a:bodyPr>
            <a:normAutofit fontScale="92500" lnSpcReduction="20000"/>
          </a:bodyPr>
          <a:lstStyle/>
          <a:p>
            <a:r>
              <a:rPr lang="es-MX" sz="1900" b="1" dirty="0"/>
              <a:t>Barra de título</a:t>
            </a:r>
          </a:p>
          <a:p>
            <a:r>
              <a:rPr lang="es-MX" sz="1900" b="1" dirty="0"/>
              <a:t>Función:</a:t>
            </a:r>
            <a:r>
              <a:rPr lang="es-MX" sz="1900" dirty="0"/>
              <a:t> Muestra el nombre del programa y el nombre del archivo de la presentación que está abierta. </a:t>
            </a:r>
          </a:p>
          <a:p>
            <a:pPr marL="0" indent="0">
              <a:buNone/>
            </a:pPr>
            <a:endParaRPr lang="es-MX" sz="1900" dirty="0"/>
          </a:p>
          <a:p>
            <a:r>
              <a:rPr lang="es-MX" sz="1900" b="1" dirty="0"/>
              <a:t>Cinta de opciones</a:t>
            </a:r>
          </a:p>
          <a:p>
            <a:r>
              <a:rPr lang="es-MX" sz="1900" b="1" dirty="0"/>
              <a:t>Función:</a:t>
            </a:r>
            <a:r>
              <a:rPr lang="es-MX" sz="1900" dirty="0"/>
              <a:t> Contiene todas las herramientas y comandos, organizados en pestañas como "Inicio", "Insertar", "Diseño", "Transiciones", "Animaciones", "Presentación de diapositivas", "Revisar" y "Vista</a:t>
            </a:r>
            <a:r>
              <a:rPr lang="es-MX" sz="1900" dirty="0" smtClean="0"/>
              <a:t>".</a:t>
            </a:r>
          </a:p>
          <a:p>
            <a:endParaRPr lang="es-MX" sz="1900" dirty="0"/>
          </a:p>
          <a:p>
            <a:r>
              <a:rPr lang="es-MX" sz="1900" b="1" dirty="0"/>
              <a:t>Paneles de la vista normal</a:t>
            </a:r>
          </a:p>
          <a:p>
            <a:pPr fontAlgn="ctr"/>
            <a:r>
              <a:rPr lang="es-MX" sz="1900" b="1" dirty="0"/>
              <a:t>Panel de miniaturas:</a:t>
            </a:r>
            <a:r>
              <a:rPr lang="es-MX" sz="1900" dirty="0"/>
              <a:t> Muestra una miniatura de cada diapositiva en la presentación. </a:t>
            </a:r>
          </a:p>
          <a:p>
            <a:pPr fontAlgn="ctr"/>
            <a:r>
              <a:rPr lang="es-MX" sz="1900" b="1" dirty="0"/>
              <a:t>Panel de trabajo:</a:t>
            </a:r>
            <a:r>
              <a:rPr lang="es-MX" sz="1900" dirty="0"/>
              <a:t> El área central donde se edita la diapositiva actual. </a:t>
            </a:r>
          </a:p>
          <a:p>
            <a:r>
              <a:rPr lang="es-MX" sz="1900" b="1" dirty="0"/>
              <a:t>Panel de notas:</a:t>
            </a:r>
            <a:r>
              <a:rPr lang="es-MX" sz="1900" dirty="0"/>
              <a:t> Debajo del panel de trabajo, permite escribir notas privadas para el presentador, que no son visibles durante la presentación. </a:t>
            </a:r>
          </a:p>
          <a:p>
            <a:endParaRPr lang="es-MX" sz="1900" dirty="0"/>
          </a:p>
          <a:p>
            <a:r>
              <a:rPr lang="es-MX" sz="2200" b="1" dirty="0"/>
              <a:t>Barra de estado</a:t>
            </a:r>
          </a:p>
          <a:p>
            <a:r>
              <a:rPr lang="es-MX" sz="2200" b="1" dirty="0"/>
              <a:t>Función:</a:t>
            </a:r>
            <a:r>
              <a:rPr lang="es-MX" sz="2200" dirty="0"/>
              <a:t> </a:t>
            </a:r>
          </a:p>
          <a:p>
            <a:r>
              <a:rPr lang="es-MX" sz="2200" dirty="0"/>
              <a:t>Ubicada en la parte inferior, muestra información como el número de la diapositiva actual, el total de diapositivas, los botones para cambiar la vista y la herramienta de zoom</a:t>
            </a:r>
          </a:p>
          <a:p>
            <a:pPr marL="0" indent="0">
              <a:buNone/>
            </a:pPr>
            <a:endParaRPr lang="es-AR" sz="1700" dirty="0"/>
          </a:p>
          <a:p>
            <a:endParaRPr lang="es-AR" dirty="0"/>
          </a:p>
        </p:txBody>
      </p:sp>
      <p:sp>
        <p:nvSpPr>
          <p:cNvPr id="4" name="AutoShape 2" descr="Elementos de la pantalla o Interfaz de Power Point – Mtro. Fernando  Arcinieg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1293102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500"/>
                                        <p:tgtEl>
                                          <p:spTgt spid="3">
                                            <p:txEl>
                                              <p:pRg st="11" end="1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fade">
                                      <p:cBhvr>
                                        <p:cTn id="58" dur="500"/>
                                        <p:tgtEl>
                                          <p:spTgt spid="3">
                                            <p:txEl>
                                              <p:pRg st="12" end="1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fade">
                                      <p:cBhvr>
                                        <p:cTn id="63"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LINK:C</a:t>
            </a:r>
            <a:endParaRPr lang="es-AR" dirty="0"/>
          </a:p>
        </p:txBody>
      </p:sp>
      <p:sp>
        <p:nvSpPr>
          <p:cNvPr id="3" name="2 Marcador de contenido"/>
          <p:cNvSpPr>
            <a:spLocks noGrp="1"/>
          </p:cNvSpPr>
          <p:nvPr>
            <p:ph idx="1"/>
          </p:nvPr>
        </p:nvSpPr>
        <p:spPr/>
        <p:txBody>
          <a:bodyPr/>
          <a:lstStyle/>
          <a:p>
            <a:r>
              <a:rPr lang="es-AR" dirty="0">
                <a:hlinkClick r:id="rId2"/>
              </a:rPr>
              <a:t>https://www.scribd.com/document/749434063/Power-Point-y-sus-Funciones</a:t>
            </a:r>
            <a:endParaRPr lang="es-AR"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077072"/>
            <a:ext cx="423168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141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dirty="0" smtClean="0"/>
              <a:t>TIPOS DE VISTAS</a:t>
            </a:r>
            <a:endParaRPr lang="es-AR" sz="3600" dirty="0"/>
          </a:p>
        </p:txBody>
      </p:sp>
      <p:sp>
        <p:nvSpPr>
          <p:cNvPr id="3" name="2 Marcador de contenido"/>
          <p:cNvSpPr>
            <a:spLocks noGrp="1"/>
          </p:cNvSpPr>
          <p:nvPr>
            <p:ph idx="1"/>
          </p:nvPr>
        </p:nvSpPr>
        <p:spPr/>
        <p:txBody>
          <a:bodyPr>
            <a:noAutofit/>
          </a:bodyPr>
          <a:lstStyle/>
          <a:p>
            <a:r>
              <a:rPr lang="es-MX" sz="1700" b="1" dirty="0"/>
              <a:t>Vista normal. Esta es la configuración predeterminada para agregar y editar contenido a las diapositivas. Si hace clic dos veces en el icono de Vista normal en la parte inferior de la pantalla o selecciona Vista de esquema en el menú Ver, accederá a la Vista de esquema. Esta muestra un resumen del contenido de las diapositivas en el panel izquierdo, mientras se sigue viendo el contenido en el derecho. Cualquier modificación en uno de los paneles se actualiza automáticamente en el otro. Si hace clic y arrastra la parte inferior, puede ver las páginas de notas, que no se proyectan durante la presentación, pero aquí es donde puede tomar notas, como lo que desea decir al presentar la </a:t>
            </a:r>
            <a:r>
              <a:rPr lang="es-MX" sz="1700" b="1" dirty="0" smtClean="0"/>
              <a:t>diapositiva</a:t>
            </a:r>
          </a:p>
          <a:p>
            <a:r>
              <a:rPr lang="es-MX" sz="1700" b="1" dirty="0" smtClean="0"/>
              <a:t>.</a:t>
            </a:r>
            <a:endParaRPr lang="es-MX" sz="1700" b="1" dirty="0"/>
          </a:p>
          <a:p>
            <a:r>
              <a:rPr lang="es-MX" sz="1700" b="1" dirty="0"/>
              <a:t>Clasificador de diapositivas. Esta vista permite ver todas las diapositivas de la presentación en cuadrícula. Es la forma más sencilla de mover diapositivas o copiar y pegarlas en la presentación</a:t>
            </a:r>
            <a:r>
              <a:rPr lang="es-MX" sz="1700" b="1" dirty="0" smtClean="0"/>
              <a:t>.</a:t>
            </a:r>
          </a:p>
          <a:p>
            <a:endParaRPr lang="es-MX" sz="1700" b="1" dirty="0"/>
          </a:p>
          <a:p>
            <a:r>
              <a:rPr lang="es-MX" sz="1700" b="1" dirty="0"/>
              <a:t>Vista de lectura. Esta opción amplía la diapositiva a toda la ventana sin mostrar las barras de menú. Es muy similar a la vista de pantalla, pero permite ver la barra de tareas de Windows (o Mac) y la barra de título de la </a:t>
            </a:r>
            <a:r>
              <a:rPr lang="es-MX" sz="1700" b="1" dirty="0" smtClean="0"/>
              <a:t>aplicación</a:t>
            </a:r>
          </a:p>
          <a:p>
            <a:r>
              <a:rPr lang="es-MX" sz="1700" dirty="0" smtClean="0"/>
              <a:t>.</a:t>
            </a:r>
            <a:endParaRPr lang="es-MX" sz="1700" dirty="0"/>
          </a:p>
          <a:p>
            <a:r>
              <a:rPr lang="es-MX" sz="1700" dirty="0" smtClean="0"/>
              <a:t>.</a:t>
            </a:r>
          </a:p>
          <a:p>
            <a:endParaRPr lang="es-MX" sz="1100" dirty="0"/>
          </a:p>
        </p:txBody>
      </p:sp>
    </p:spTree>
    <p:extLst>
      <p:ext uri="{BB962C8B-B14F-4D97-AF65-F5344CB8AC3E}">
        <p14:creationId xmlns:p14="http://schemas.microsoft.com/office/powerpoint/2010/main" val="224883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Effect transition="in" filter="wipe(down)">
                                      <p:cBhvr>
                                        <p:cTn id="66" dur="580">
                                          <p:stCondLst>
                                            <p:cond delay="0"/>
                                          </p:stCondLst>
                                        </p:cTn>
                                        <p:tgtEl>
                                          <p:spTgt spid="3">
                                            <p:txEl>
                                              <p:pRg st="4" end="4"/>
                                            </p:txEl>
                                          </p:spTgt>
                                        </p:tgtEl>
                                      </p:cBhvr>
                                    </p:animEffect>
                                    <p:anim calcmode="lin" valueType="num">
                                      <p:cBhvr>
                                        <p:cTn id="6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4" end="4"/>
                                            </p:txEl>
                                          </p:spTgt>
                                        </p:tgtEl>
                                      </p:cBhvr>
                                      <p:to x="100000" y="60000"/>
                                    </p:animScale>
                                    <p:animScale>
                                      <p:cBhvr>
                                        <p:cTn id="73" dur="166" decel="50000">
                                          <p:stCondLst>
                                            <p:cond delay="676"/>
                                          </p:stCondLst>
                                        </p:cTn>
                                        <p:tgtEl>
                                          <p:spTgt spid="3">
                                            <p:txEl>
                                              <p:pRg st="4" end="4"/>
                                            </p:txEl>
                                          </p:spTgt>
                                        </p:tgtEl>
                                      </p:cBhvr>
                                      <p:to x="100000" y="100000"/>
                                    </p:animScale>
                                    <p:animScale>
                                      <p:cBhvr>
                                        <p:cTn id="74" dur="26">
                                          <p:stCondLst>
                                            <p:cond delay="1312"/>
                                          </p:stCondLst>
                                        </p:cTn>
                                        <p:tgtEl>
                                          <p:spTgt spid="3">
                                            <p:txEl>
                                              <p:pRg st="4" end="4"/>
                                            </p:txEl>
                                          </p:spTgt>
                                        </p:tgtEl>
                                      </p:cBhvr>
                                      <p:to x="100000" y="80000"/>
                                    </p:animScale>
                                    <p:animScale>
                                      <p:cBhvr>
                                        <p:cTn id="75" dur="166" decel="50000">
                                          <p:stCondLst>
                                            <p:cond delay="1338"/>
                                          </p:stCondLst>
                                        </p:cTn>
                                        <p:tgtEl>
                                          <p:spTgt spid="3">
                                            <p:txEl>
                                              <p:pRg st="4" end="4"/>
                                            </p:txEl>
                                          </p:spTgt>
                                        </p:tgtEl>
                                      </p:cBhvr>
                                      <p:to x="100000" y="100000"/>
                                    </p:animScale>
                                    <p:animScale>
                                      <p:cBhvr>
                                        <p:cTn id="76" dur="26">
                                          <p:stCondLst>
                                            <p:cond delay="1642"/>
                                          </p:stCondLst>
                                        </p:cTn>
                                        <p:tgtEl>
                                          <p:spTgt spid="3">
                                            <p:txEl>
                                              <p:pRg st="4" end="4"/>
                                            </p:txEl>
                                          </p:spTgt>
                                        </p:tgtEl>
                                      </p:cBhvr>
                                      <p:to x="100000" y="90000"/>
                                    </p:animScale>
                                    <p:animScale>
                                      <p:cBhvr>
                                        <p:cTn id="77" dur="166" decel="50000">
                                          <p:stCondLst>
                                            <p:cond delay="1668"/>
                                          </p:stCondLst>
                                        </p:cTn>
                                        <p:tgtEl>
                                          <p:spTgt spid="3">
                                            <p:txEl>
                                              <p:pRg st="4" end="4"/>
                                            </p:txEl>
                                          </p:spTgt>
                                        </p:tgtEl>
                                      </p:cBhvr>
                                      <p:to x="100000" y="100000"/>
                                    </p:animScale>
                                    <p:animScale>
                                      <p:cBhvr>
                                        <p:cTn id="78" dur="26">
                                          <p:stCondLst>
                                            <p:cond delay="1808"/>
                                          </p:stCondLst>
                                        </p:cTn>
                                        <p:tgtEl>
                                          <p:spTgt spid="3">
                                            <p:txEl>
                                              <p:pRg st="4" end="4"/>
                                            </p:txEl>
                                          </p:spTgt>
                                        </p:tgtEl>
                                      </p:cBhvr>
                                      <p:to x="100000" y="95000"/>
                                    </p:animScale>
                                    <p:animScale>
                                      <p:cBhvr>
                                        <p:cTn id="79" dur="166" decel="50000">
                                          <p:stCondLst>
                                            <p:cond delay="1834"/>
                                          </p:stCondLst>
                                        </p:cTn>
                                        <p:tgtEl>
                                          <p:spTgt spid="3">
                                            <p:txEl>
                                              <p:pRg st="4" end="4"/>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
                                            <p:txEl>
                                              <p:pRg st="5" end="5"/>
                                            </p:txEl>
                                          </p:spTgt>
                                        </p:tgtEl>
                                        <p:attrNameLst>
                                          <p:attrName>style.visibility</p:attrName>
                                        </p:attrNameLst>
                                      </p:cBhvr>
                                      <p:to>
                                        <p:strVal val="visible"/>
                                      </p:to>
                                    </p:set>
                                    <p:animEffect transition="in" filter="wipe(down)">
                                      <p:cBhvr>
                                        <p:cTn id="84" dur="580">
                                          <p:stCondLst>
                                            <p:cond delay="0"/>
                                          </p:stCondLst>
                                        </p:cTn>
                                        <p:tgtEl>
                                          <p:spTgt spid="3">
                                            <p:txEl>
                                              <p:pRg st="5" end="5"/>
                                            </p:txEl>
                                          </p:spTgt>
                                        </p:tgtEl>
                                      </p:cBhvr>
                                    </p:animEffect>
                                    <p:anim calcmode="lin" valueType="num">
                                      <p:cBhvr>
                                        <p:cTn id="8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5" end="5"/>
                                            </p:txEl>
                                          </p:spTgt>
                                        </p:tgtEl>
                                      </p:cBhvr>
                                      <p:to x="100000" y="60000"/>
                                    </p:animScale>
                                    <p:animScale>
                                      <p:cBhvr>
                                        <p:cTn id="91" dur="166" decel="50000">
                                          <p:stCondLst>
                                            <p:cond delay="676"/>
                                          </p:stCondLst>
                                        </p:cTn>
                                        <p:tgtEl>
                                          <p:spTgt spid="3">
                                            <p:txEl>
                                              <p:pRg st="5" end="5"/>
                                            </p:txEl>
                                          </p:spTgt>
                                        </p:tgtEl>
                                      </p:cBhvr>
                                      <p:to x="100000" y="100000"/>
                                    </p:animScale>
                                    <p:animScale>
                                      <p:cBhvr>
                                        <p:cTn id="92" dur="26">
                                          <p:stCondLst>
                                            <p:cond delay="1312"/>
                                          </p:stCondLst>
                                        </p:cTn>
                                        <p:tgtEl>
                                          <p:spTgt spid="3">
                                            <p:txEl>
                                              <p:pRg st="5" end="5"/>
                                            </p:txEl>
                                          </p:spTgt>
                                        </p:tgtEl>
                                      </p:cBhvr>
                                      <p:to x="100000" y="80000"/>
                                    </p:animScale>
                                    <p:animScale>
                                      <p:cBhvr>
                                        <p:cTn id="93" dur="166" decel="50000">
                                          <p:stCondLst>
                                            <p:cond delay="1338"/>
                                          </p:stCondLst>
                                        </p:cTn>
                                        <p:tgtEl>
                                          <p:spTgt spid="3">
                                            <p:txEl>
                                              <p:pRg st="5" end="5"/>
                                            </p:txEl>
                                          </p:spTgt>
                                        </p:tgtEl>
                                      </p:cBhvr>
                                      <p:to x="100000" y="100000"/>
                                    </p:animScale>
                                    <p:animScale>
                                      <p:cBhvr>
                                        <p:cTn id="94" dur="26">
                                          <p:stCondLst>
                                            <p:cond delay="1642"/>
                                          </p:stCondLst>
                                        </p:cTn>
                                        <p:tgtEl>
                                          <p:spTgt spid="3">
                                            <p:txEl>
                                              <p:pRg st="5" end="5"/>
                                            </p:txEl>
                                          </p:spTgt>
                                        </p:tgtEl>
                                      </p:cBhvr>
                                      <p:to x="100000" y="90000"/>
                                    </p:animScale>
                                    <p:animScale>
                                      <p:cBhvr>
                                        <p:cTn id="95" dur="166" decel="50000">
                                          <p:stCondLst>
                                            <p:cond delay="1668"/>
                                          </p:stCondLst>
                                        </p:cTn>
                                        <p:tgtEl>
                                          <p:spTgt spid="3">
                                            <p:txEl>
                                              <p:pRg st="5" end="5"/>
                                            </p:txEl>
                                          </p:spTgt>
                                        </p:tgtEl>
                                      </p:cBhvr>
                                      <p:to x="100000" y="100000"/>
                                    </p:animScale>
                                    <p:animScale>
                                      <p:cBhvr>
                                        <p:cTn id="96" dur="26">
                                          <p:stCondLst>
                                            <p:cond delay="1808"/>
                                          </p:stCondLst>
                                        </p:cTn>
                                        <p:tgtEl>
                                          <p:spTgt spid="3">
                                            <p:txEl>
                                              <p:pRg st="5" end="5"/>
                                            </p:txEl>
                                          </p:spTgt>
                                        </p:tgtEl>
                                      </p:cBhvr>
                                      <p:to x="100000" y="95000"/>
                                    </p:animScale>
                                    <p:animScale>
                                      <p:cBhvr>
                                        <p:cTn id="97" dur="166" decel="50000">
                                          <p:stCondLst>
                                            <p:cond delay="1834"/>
                                          </p:stCondLst>
                                        </p:cTn>
                                        <p:tgtEl>
                                          <p:spTgt spid="3">
                                            <p:txEl>
                                              <p:pRg st="5" end="5"/>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3">
                                            <p:txEl>
                                              <p:pRg st="6" end="6"/>
                                            </p:txEl>
                                          </p:spTgt>
                                        </p:tgtEl>
                                        <p:attrNameLst>
                                          <p:attrName>style.visibility</p:attrName>
                                        </p:attrNameLst>
                                      </p:cBhvr>
                                      <p:to>
                                        <p:strVal val="visible"/>
                                      </p:to>
                                    </p:set>
                                    <p:animEffect transition="in" filter="wipe(down)">
                                      <p:cBhvr>
                                        <p:cTn id="102" dur="580">
                                          <p:stCondLst>
                                            <p:cond delay="0"/>
                                          </p:stCondLst>
                                        </p:cTn>
                                        <p:tgtEl>
                                          <p:spTgt spid="3">
                                            <p:txEl>
                                              <p:pRg st="6" end="6"/>
                                            </p:txEl>
                                          </p:spTgt>
                                        </p:tgtEl>
                                      </p:cBhvr>
                                    </p:animEffect>
                                    <p:anim calcmode="lin" valueType="num">
                                      <p:cBhvr>
                                        <p:cTn id="103"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3">
                                            <p:txEl>
                                              <p:pRg st="6" end="6"/>
                                            </p:txEl>
                                          </p:spTgt>
                                        </p:tgtEl>
                                      </p:cBhvr>
                                      <p:to x="100000" y="60000"/>
                                    </p:animScale>
                                    <p:animScale>
                                      <p:cBhvr>
                                        <p:cTn id="109" dur="166" decel="50000">
                                          <p:stCondLst>
                                            <p:cond delay="676"/>
                                          </p:stCondLst>
                                        </p:cTn>
                                        <p:tgtEl>
                                          <p:spTgt spid="3">
                                            <p:txEl>
                                              <p:pRg st="6" end="6"/>
                                            </p:txEl>
                                          </p:spTgt>
                                        </p:tgtEl>
                                      </p:cBhvr>
                                      <p:to x="100000" y="100000"/>
                                    </p:animScale>
                                    <p:animScale>
                                      <p:cBhvr>
                                        <p:cTn id="110" dur="26">
                                          <p:stCondLst>
                                            <p:cond delay="1312"/>
                                          </p:stCondLst>
                                        </p:cTn>
                                        <p:tgtEl>
                                          <p:spTgt spid="3">
                                            <p:txEl>
                                              <p:pRg st="6" end="6"/>
                                            </p:txEl>
                                          </p:spTgt>
                                        </p:tgtEl>
                                      </p:cBhvr>
                                      <p:to x="100000" y="80000"/>
                                    </p:animScale>
                                    <p:animScale>
                                      <p:cBhvr>
                                        <p:cTn id="111" dur="166" decel="50000">
                                          <p:stCondLst>
                                            <p:cond delay="1338"/>
                                          </p:stCondLst>
                                        </p:cTn>
                                        <p:tgtEl>
                                          <p:spTgt spid="3">
                                            <p:txEl>
                                              <p:pRg st="6" end="6"/>
                                            </p:txEl>
                                          </p:spTgt>
                                        </p:tgtEl>
                                      </p:cBhvr>
                                      <p:to x="100000" y="100000"/>
                                    </p:animScale>
                                    <p:animScale>
                                      <p:cBhvr>
                                        <p:cTn id="112" dur="26">
                                          <p:stCondLst>
                                            <p:cond delay="1642"/>
                                          </p:stCondLst>
                                        </p:cTn>
                                        <p:tgtEl>
                                          <p:spTgt spid="3">
                                            <p:txEl>
                                              <p:pRg st="6" end="6"/>
                                            </p:txEl>
                                          </p:spTgt>
                                        </p:tgtEl>
                                      </p:cBhvr>
                                      <p:to x="100000" y="90000"/>
                                    </p:animScale>
                                    <p:animScale>
                                      <p:cBhvr>
                                        <p:cTn id="113" dur="166" decel="50000">
                                          <p:stCondLst>
                                            <p:cond delay="1668"/>
                                          </p:stCondLst>
                                        </p:cTn>
                                        <p:tgtEl>
                                          <p:spTgt spid="3">
                                            <p:txEl>
                                              <p:pRg st="6" end="6"/>
                                            </p:txEl>
                                          </p:spTgt>
                                        </p:tgtEl>
                                      </p:cBhvr>
                                      <p:to x="100000" y="100000"/>
                                    </p:animScale>
                                    <p:animScale>
                                      <p:cBhvr>
                                        <p:cTn id="114" dur="26">
                                          <p:stCondLst>
                                            <p:cond delay="1808"/>
                                          </p:stCondLst>
                                        </p:cTn>
                                        <p:tgtEl>
                                          <p:spTgt spid="3">
                                            <p:txEl>
                                              <p:pRg st="6" end="6"/>
                                            </p:txEl>
                                          </p:spTgt>
                                        </p:tgtEl>
                                      </p:cBhvr>
                                      <p:to x="100000" y="95000"/>
                                    </p:animScale>
                                    <p:animScale>
                                      <p:cBhvr>
                                        <p:cTn id="115"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299</TotalTime>
  <Words>604</Words>
  <Application>Microsoft Office PowerPoint</Application>
  <PresentationFormat>Presentación en pantalla (4:3)</PresentationFormat>
  <Paragraphs>89</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Fundición</vt:lpstr>
      <vt:lpstr>TRABAJO PRACTICO N*4 TALLER LABORATORIO DE INFORMATICA</vt:lpstr>
      <vt:lpstr>ACTIVIDADES:</vt:lpstr>
      <vt:lpstr> DEFINICION DE POWER POINT Y SU UTILIDAD</vt:lpstr>
      <vt:lpstr>LINK: A</vt:lpstr>
      <vt:lpstr>CARACTERISTICAS MAS IMPORTANTES DE POWER POINT</vt:lpstr>
      <vt:lpstr>LINK:B</vt:lpstr>
      <vt:lpstr>ELEMENTOS DE POWER POINT</vt:lpstr>
      <vt:lpstr>LINK:C</vt:lpstr>
      <vt:lpstr>TIPOS DE VISTAS</vt:lpstr>
      <vt:lpstr>.</vt:lpstr>
      <vt:lpstr>LINK:D</vt:lpstr>
      <vt:lpstr>ANIMACION Y TRANSICION </vt:lpstr>
      <vt:lpstr>Presentación de PowerPoint</vt:lpstr>
      <vt:lpstr>Presentación de PowerPoint</vt:lpstr>
      <vt:lpstr>Presentación de PowerPoint</vt:lpstr>
      <vt:lpstr>Presentación de PowerPoint</vt:lpstr>
      <vt:lpstr>LINK:E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PRACTICO N*4 TALLER LABORATORIO DE INFORMATICA</dc:title>
  <dc:creator>Secundaria</dc:creator>
  <cp:lastModifiedBy>Secundaria</cp:lastModifiedBy>
  <cp:revision>26</cp:revision>
  <dcterms:created xsi:type="dcterms:W3CDTF">2025-10-22T18:47:03Z</dcterms:created>
  <dcterms:modified xsi:type="dcterms:W3CDTF">2025-10-29T20:22:41Z</dcterms:modified>
</cp:coreProperties>
</file>