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5" autoAdjust="0"/>
    <p:restoredTop sz="94660"/>
  </p:normalViewPr>
  <p:slideViewPr>
    <p:cSldViewPr>
      <p:cViewPr varScale="1">
        <p:scale>
          <a:sx n="69" d="100"/>
          <a:sy n="69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455D7A-BEBC-48E2-AD6C-4BE80F8FBD43}" type="datetimeFigureOut">
              <a:rPr lang="es-AR" smtClean="0"/>
              <a:t>29/10/2025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91BDF4-58E3-4853-80F3-3E6B49EBF14D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com/search?q=powerpoint+definicion+y+utilidad&amp;oq=&amp;gs_lcrp=EgZjaHJvbWUqCQgAEEUYOxjCAzIJCAAQRRg7GMIDMgkIARBFGDsYwgMyCQgCEEUYOxjCAzIJCAMQRRg7GMIDMgkIBBBFGDsYwgMyCQgFEEUYOxjCAzIJCAYQRRg7GMIDMgkIBxBFGDsYwgPSAQ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m/search?q=elemento+de+power+point+funciones+que+cumple+cada+uno&amp;oq=elemento+de+power+point+funciones+que+cumple+cada+uno&amp;gs_lcrp=EgZjaHJvbWUyBggAEEUYOTIHCAEQIRigAdIBCjYwNDQ5ajBqMTWoAgiwAgE&amp;sourceid=chrome&amp;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google.com/search?q=tipos+de+vistas+de+power+point+explique+cada+una&amp;sca_esv=06ea9662b9b1f398&amp;ei=rGgCaZTfMInb1sQPg_WLuA0&amp;ved=0ahUKEwiU5dqNkMqQAxWJrZUCHYP6AtcQ4dUDCBE&amp;uact=5&amp;oq=tipos+de+vistas+de+power+point+explique+cada+una&amp;gs_l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com/search?q=power+point+animacion+y+transicion+explique+cada+una&amp;sca_esv=06ea9662b9b1f398&amp;ei=lWsCad_KGtCo1sQP8tSjkAQ&amp;ved=0ahUKEwif6ePwksqQAxVQlJUCHXLqCEIQ4dUDCBE&amp;uact=5&amp;oq=power+point+animacion+y+transicion+explique+cada+una&amp;g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com/search?q=caracter%C3%ADsticas+mas+importantes+de+powerpoint&amp;num=12&amp;sca_esv=39b731e95fabc852&amp;biw=988&amp;bih=561&amp;ei=Qj_5aNKsM4uJ1sQPucSCwAY&amp;oq=caracter%C3%ADsticas+MAS+IM+de+powerpoint&amp;gs_l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es-MX" sz="2400" dirty="0" smtClean="0"/>
              <a:t>Trabajo practico n </a:t>
            </a:r>
            <a:r>
              <a:rPr lang="es-MX" sz="2400" dirty="0" smtClean="0"/>
              <a:t>4 </a:t>
            </a:r>
            <a:r>
              <a:rPr lang="es-MX" sz="2400" dirty="0" err="1" smtClean="0"/>
              <a:t>power</a:t>
            </a:r>
            <a:r>
              <a:rPr lang="es-MX" sz="2400" dirty="0" smtClean="0"/>
              <a:t> </a:t>
            </a:r>
            <a:r>
              <a:rPr lang="es-MX" sz="2400" dirty="0" err="1" smtClean="0"/>
              <a:t>point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taller de laboratorio de </a:t>
            </a:r>
            <a:r>
              <a:rPr lang="es-MX" sz="2400" dirty="0" err="1" smtClean="0"/>
              <a:t>informatica</a:t>
            </a:r>
            <a:endParaRPr lang="es-AR" sz="2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58558"/>
          </a:xfrm>
        </p:spPr>
        <p:txBody>
          <a:bodyPr>
            <a:normAutofit/>
          </a:bodyPr>
          <a:lstStyle/>
          <a:p>
            <a:r>
              <a:rPr lang="es-MX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LIONEL PASTOR</a:t>
            </a:r>
            <a:endParaRPr lang="es-MX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MX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 ANDREA GOMEZ</a:t>
            </a:r>
          </a:p>
          <a:p>
            <a:r>
              <a:rPr lang="es-MX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A</a:t>
            </a:r>
          </a:p>
          <a:p>
            <a:r>
              <a:rPr lang="es-MX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AÑO 2025</a:t>
            </a:r>
          </a:p>
        </p:txBody>
      </p:sp>
      <p:pic>
        <p:nvPicPr>
          <p:cNvPr id="1026" name="Picture 2" descr="Colegio Del Prado SJ | Chim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" y="-171399"/>
            <a:ext cx="144378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y GIFs - Find &amp; Share on GI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9" y="4716550"/>
            <a:ext cx="2142015" cy="2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366838"/>
            <a:ext cx="6400800" cy="6858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052638"/>
            <a:ext cx="58102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4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DEFINICION DE POWER 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336"/>
              </a:spcBef>
              <a:buSzPts val="1400"/>
              <a:buFont typeface="Wingdings"/>
              <a:buChar char="v"/>
            </a:pPr>
            <a:r>
              <a:rPr lang="es-MX" dirty="0"/>
              <a:t>PowerPoint es un programa de Microsoft para crear presentaciones multimedia visualmente atractivas, utilizando diapositivas que combinan texto, imágenes, videos, gráficos y animaciones. Su utilidad principal es la de comunicar ideas de forma dinámica en ámbitos como la educación, los negocios o la vida personal, facilitando la explicación de temas complejos y manteniendo la atención de la </a:t>
            </a:r>
            <a:r>
              <a:rPr lang="es-MX" dirty="0" smtClean="0"/>
              <a:t>audiencia </a:t>
            </a:r>
            <a:r>
              <a:rPr lang="es-MX" dirty="0" smtClean="0">
                <a:hlinkClick r:id="rId2"/>
              </a:rPr>
              <a:t>https</a:t>
            </a:r>
            <a:r>
              <a:rPr lang="es-MX" sz="1400" dirty="0">
                <a:solidFill>
                  <a:srgbClr val="000000"/>
                </a:solidFill>
                <a:hlinkClick r:id="rId2"/>
              </a:rPr>
              <a:t>://www.google.com/search?q=powerpoint+definicion+y+utilidad&amp;oq=&amp;</a:t>
            </a:r>
            <a:r>
              <a:rPr lang="es-MX" sz="1400" dirty="0" smtClean="0">
                <a:solidFill>
                  <a:srgbClr val="000000"/>
                </a:solidFill>
                <a:hlinkClick r:id="rId2"/>
              </a:rPr>
              <a:t>gs_lcrp=EgZjaHJvbWUqCQgAEEUYOxjCAzIJCAAQRRg7GMIDMgkIARBFGDsYwgMyCQgCEEUYOxjCAzIJCAMQRRg7GMIDMgkIBBBFGDsYwgMyCQgFEEUYOxjCAzIJCAYQRRg7GMIDMgkIBxBFGDsYwgPSAQk</a:t>
            </a:r>
            <a:endParaRPr lang="es-MX" sz="1400" dirty="0" smtClean="0">
              <a:solidFill>
                <a:srgbClr val="000000"/>
              </a:solidFill>
            </a:endParaRPr>
          </a:p>
          <a:p>
            <a:pPr>
              <a:spcBef>
                <a:spcPts val="336"/>
              </a:spcBef>
              <a:buSzPts val="1400"/>
              <a:buFont typeface="Wingdings"/>
              <a:buChar char="v"/>
            </a:pPr>
            <a:endParaRPr lang="es-AR" sz="1400" dirty="0"/>
          </a:p>
          <a:p>
            <a:endParaRPr lang="es-MX" dirty="0" smtClean="0"/>
          </a:p>
        </p:txBody>
      </p:sp>
      <p:pic>
        <p:nvPicPr>
          <p:cNvPr id="2050" name="Picture 2" descr="The Top 10 PowerPoint Add-ins to Level Up Your PPT| The Beautiful Blo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59115"/>
            <a:ext cx="2267744" cy="18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5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sz="1900" dirty="0"/>
              <a:t>Los elementos clave de PowerPoint incluyen la cinta de opciones, las diapositivas, el panel de diapositivas y la barra de estado, que cumplen funciones específicas para crear y presentar contenido. La cinta de opciones contiene todas las herramientas y comandos organizados por pestañas (como Inicio, Insertar, Diseño, Transiciones y Animaciones), permitiendo agregar texto, imágenes y efectos visuales, entre otros. Las diapositivas son las páginas donde se crea el contenido, y el panel de diapositivas permite ver y organizar miniaturas de todas ellas. La barra de estado en la parte inferior proporciona información útil como el número de diapositiva y el zoom, y ofrece controles de vista. </a:t>
            </a:r>
            <a:endParaRPr lang="es-MX" sz="1900" dirty="0" smtClean="0"/>
          </a:p>
          <a:p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www.google.com/search?q=elemento+de+power+point+funciones+que+cumple+cada+uno&amp;oq=elemento+de+power+point+funciones+que+cumple+cada+uno&amp;gs_lcrp=EgZjaHJvbWUyBggAEEUYOTIHCAEQIRigAdIBCjYwNDQ5ajBqMTWoAgiwAgE&amp;sourceid=chrome&amp;ie</a:t>
            </a:r>
            <a:r>
              <a:rPr lang="es-MX" dirty="0" smtClean="0"/>
              <a:t>=</a:t>
            </a:r>
          </a:p>
          <a:p>
            <a:endParaRPr lang="es-MX" dirty="0" smtClean="0"/>
          </a:p>
        </p:txBody>
      </p:sp>
      <p:pic>
        <p:nvPicPr>
          <p:cNvPr id="3074" name="Picture 2" descr="Infotecnología para el aprendizaje.: Presentadores electrónicos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1728160" cy="14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1008112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ELEMENTOS DE POWER POINT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857805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400" dirty="0" smtClean="0"/>
              <a:t>TIPOS DE VISTAS DE POWER POINT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Normal (para editar y diseñar diapositivas), Clasificador de diapositivas (para ver y reordenar miniaturas), Presentación con diapositivas (para ver la presentación como la audiencia lo hará) y Página de notas (para añadir notas). Otras vistas útiles incluyen Esquema (para ver solo el texto), Vista de lectura (para revisar la presentación) y las vistas de Patrón (para personalizar el diseño de la presentación</a:t>
            </a:r>
            <a:r>
              <a:rPr lang="es-MX" dirty="0"/>
              <a:t>) </a:t>
            </a: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www.google.com/search?q=tipos+de+vistas+de+power+point+explique+cada+una&amp;sca_esv=06ea9662b9b1f398&amp;ei=rGgCaZTfMInb1sQPg_WLuA0&amp;ved=0ahUKEwiU5dqNkMqQAxWJrZUCHYP6AtcQ4dUDCBE&amp;uact=5&amp;oq=tipos+de+vistas+de+power+point+explique+cada+una&amp;gs_lp</a:t>
            </a:r>
            <a:r>
              <a:rPr lang="es-MX" dirty="0" smtClean="0"/>
              <a:t>=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4098" name="Picture 2" descr="Todos lo hemos hecho! ¡GIFs de los finales raros! : r/duolingo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16" y="2526"/>
            <a:ext cx="1633152" cy="15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04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400" dirty="0" smtClean="0"/>
              <a:t>ANIMACIONES Y TRANSICIONES DE POWER POINT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Las transiciones son los efectos visuales que se aplican al pasar de una diapositiva a otra, mientras que las animaciones son efectos aplicados a objetos individuales (texto, imágenes, formas) dentro de una misma </a:t>
            </a:r>
            <a:r>
              <a:rPr lang="es-MX" dirty="0" err="1" smtClean="0"/>
              <a:t>diapositiva</a:t>
            </a:r>
            <a:r>
              <a:rPr lang="es-MX" dirty="0" err="1"/>
              <a:t>Las</a:t>
            </a:r>
            <a:r>
              <a:rPr lang="es-MX" dirty="0"/>
              <a:t> transiciones son los efectos visuales que se aplican al pasar de una diapositiva a otra, mientras que las animaciones son efectos aplicados a objetos individuales (texto, imágenes, formas) dentro de una misma </a:t>
            </a:r>
            <a:r>
              <a:rPr lang="es-MX" dirty="0" smtClean="0"/>
              <a:t>diapositiva </a:t>
            </a:r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www.google.com/search?q=power+point+animacion+y+transicion+explique+cada+una&amp;sca_esv=06ea9662b9b1f398&amp;ei=lWsCad_KGtCo1sQP8tSjkAQ&amp;ved=0ahUKEwif6ePwksqQAxVQlJUCHXLqCEIQ4dUDCBE&amp;uact=5&amp;oq=power+point+animacion+y+transicion+explique+cada+una&amp;gs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5122" name="Picture 2" descr="Unos cuantos gifs que he hecho últimamente. Creo que estoy mejorando y  espero hacer algo grande algún día. : r/animati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332656"/>
            <a:ext cx="1512168" cy="19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3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400" dirty="0" smtClean="0"/>
              <a:t>CARACTERISTICAS MAS IMPORTANTES DE POWER POINT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es-MX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s-MX" dirty="0"/>
              <a:t>la creación de presentaciones con diapositivas, la inserción y manipulación de texto, imágenes y gráficos, y la capacidad de añadir animaciones y transiciones para hacerlas más dinámicas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. </a:t>
            </a:r>
            <a:r>
              <a:rPr lang="es-MX" dirty="0">
                <a:solidFill>
                  <a:srgbClr val="001D35"/>
                </a:solidFill>
                <a:latin typeface="Google Sans"/>
                <a:hlinkClick r:id="rId2"/>
              </a:rPr>
              <a:t>https://</a:t>
            </a:r>
            <a:r>
              <a:rPr lang="es-MX" dirty="0" smtClean="0">
                <a:solidFill>
                  <a:srgbClr val="001D35"/>
                </a:solidFill>
                <a:latin typeface="Google Sans"/>
                <a:hlinkClick r:id="rId2"/>
              </a:rPr>
              <a:t>www.google.com/search?q=caracter%C3%ADsticas+mas+importantes+de+powerpoint&amp;num=12&amp;sca_esv=39b731e95fabc852&amp;biw=988&amp;bih=561&amp;ei=Qj_5aNKsM4uJ1sQPucSCwAY&amp;oq=caracter%C3%ADsticas+MAS+IM+de+powerpoint&amp;gs_lp</a:t>
            </a:r>
            <a:r>
              <a:rPr lang="es-MX" dirty="0" smtClean="0">
                <a:solidFill>
                  <a:srgbClr val="001D35"/>
                </a:solidFill>
                <a:latin typeface="Google Sans"/>
              </a:rPr>
              <a:t>=</a:t>
            </a:r>
          </a:p>
          <a:p>
            <a:pPr indent="0">
              <a:buNone/>
            </a:pPr>
            <a:endParaRPr lang="es-MX" dirty="0" smtClean="0">
              <a:solidFill>
                <a:srgbClr val="001D35"/>
              </a:solidFill>
              <a:latin typeface="Google Sans"/>
            </a:endParaRPr>
          </a:p>
        </p:txBody>
      </p:sp>
      <p:pic>
        <p:nvPicPr>
          <p:cNvPr id="6146" name="Picture 2" descr="Send &amp; Receive Animated GIFs in Messages on iPho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420888"/>
            <a:ext cx="34766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34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182</TotalTime>
  <Words>169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Alta costura</vt:lpstr>
      <vt:lpstr>Trabajo practico n 4 power point taller de laboratorio de informatica</vt:lpstr>
      <vt:lpstr>Presentación de PowerPoint</vt:lpstr>
      <vt:lpstr>DEFINICION DE POWER POINT</vt:lpstr>
      <vt:lpstr>ELEMENTOS DE POWER POINT</vt:lpstr>
      <vt:lpstr>TIPOS DE VISTAS DE POWER POINT</vt:lpstr>
      <vt:lpstr>ANIMACIONES Y TRANSICIONES DE POWER POINT</vt:lpstr>
      <vt:lpstr>CARACTERISTICAS MAS IMPORTANTES DE POWER 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 4 taller de laboratorio de informatica</dc:title>
  <dc:creator>Secundario</dc:creator>
  <cp:lastModifiedBy>Secundario</cp:lastModifiedBy>
  <cp:revision>16</cp:revision>
  <dcterms:created xsi:type="dcterms:W3CDTF">2025-10-22T19:06:33Z</dcterms:created>
  <dcterms:modified xsi:type="dcterms:W3CDTF">2025-10-29T20:28:01Z</dcterms:modified>
</cp:coreProperties>
</file>