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sldIdLst>
    <p:sldId id="293" r:id="rId5"/>
    <p:sldId id="294" r:id="rId6"/>
    <p:sldId id="295" r:id="rId7"/>
    <p:sldId id="296" r:id="rId8"/>
    <p:sldId id="297" r:id="rId9"/>
    <p:sldId id="298" r:id="rId1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 id="4" name="Tobias" initials="T" lastIdx="1" clrIdx="3">
    <p:extLst>
      <p:ext uri="{19B8F6BF-5375-455C-9EA6-DF929625EA0E}">
        <p15:presenceInfo xmlns:p15="http://schemas.microsoft.com/office/powerpoint/2012/main" userId="c532abecbd866cd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9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517" autoAdjust="0"/>
  </p:normalViewPr>
  <p:slideViewPr>
    <p:cSldViewPr snapToGrid="0">
      <p:cViewPr varScale="1">
        <p:scale>
          <a:sx n="119" d="100"/>
          <a:sy n="119" d="100"/>
        </p:scale>
        <p:origin x="216"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24A035-64B8-48F2-B554-91F59E22A115}" type="doc">
      <dgm:prSet loTypeId="urn:microsoft.com/office/officeart/2009/3/layout/HorizontalOrganizationChart" loCatId="hierarchy" qsTypeId="urn:microsoft.com/office/officeart/2005/8/quickstyle/3d9" qsCatId="3D" csTypeId="urn:microsoft.com/office/officeart/2005/8/colors/colorful5" csCatId="colorful" phldr="1"/>
      <dgm:spPr/>
      <dgm:t>
        <a:bodyPr/>
        <a:lstStyle/>
        <a:p>
          <a:endParaRPr lang="es-AR"/>
        </a:p>
      </dgm:t>
    </dgm:pt>
    <dgm:pt modelId="{C2006A75-5816-4108-993C-B6A68F76C801}">
      <dgm:prSet phldrT="[Texto]"/>
      <dgm:spPr/>
      <dgm:t>
        <a:bodyPr/>
        <a:lstStyle/>
        <a:p>
          <a:r>
            <a:rPr lang="es-AR" dirty="0"/>
            <a:t>Usos del pasado</a:t>
          </a:r>
        </a:p>
      </dgm:t>
    </dgm:pt>
    <dgm:pt modelId="{03DC7EC7-9061-420E-A9FF-FE79E5443DD9}" type="parTrans" cxnId="{491394D8-FC28-4FE9-B7CD-C1B3DDA2B406}">
      <dgm:prSet/>
      <dgm:spPr/>
      <dgm:t>
        <a:bodyPr/>
        <a:lstStyle/>
        <a:p>
          <a:endParaRPr lang="es-AR"/>
        </a:p>
      </dgm:t>
    </dgm:pt>
    <dgm:pt modelId="{CA3220E1-CF9A-4E55-AC20-90BE30E1A76E}" type="sibTrans" cxnId="{491394D8-FC28-4FE9-B7CD-C1B3DDA2B406}">
      <dgm:prSet/>
      <dgm:spPr/>
      <dgm:t>
        <a:bodyPr/>
        <a:lstStyle/>
        <a:p>
          <a:endParaRPr lang="es-AR"/>
        </a:p>
      </dgm:t>
    </dgm:pt>
    <dgm:pt modelId="{F852E6DA-A0C2-4F54-BB92-CAC460AC7FA8}" type="asst">
      <dgm:prSet phldrT="[Texto]"/>
      <dgm:spPr/>
      <dgm:t>
        <a:bodyPr/>
        <a:lstStyle/>
        <a:p>
          <a:r>
            <a:rPr lang="es-AR" dirty="0"/>
            <a:t>Propone como concepto clave para el periodo</a:t>
          </a:r>
        </a:p>
        <a:p>
          <a:r>
            <a:rPr lang="es-AR" dirty="0"/>
            <a:t>1976-1983</a:t>
          </a:r>
        </a:p>
      </dgm:t>
    </dgm:pt>
    <dgm:pt modelId="{06BF81CA-744C-4848-9EBE-F11AEBA179FB}" type="parTrans" cxnId="{F09855E6-D457-4305-8695-DB31FB1159A2}">
      <dgm:prSet/>
      <dgm:spPr/>
      <dgm:t>
        <a:bodyPr/>
        <a:lstStyle/>
        <a:p>
          <a:endParaRPr lang="es-AR"/>
        </a:p>
      </dgm:t>
    </dgm:pt>
    <dgm:pt modelId="{ADD14D46-A29E-4C11-93F3-EED9FDDBA2A2}" type="sibTrans" cxnId="{F09855E6-D457-4305-8695-DB31FB1159A2}">
      <dgm:prSet/>
      <dgm:spPr/>
      <dgm:t>
        <a:bodyPr/>
        <a:lstStyle/>
        <a:p>
          <a:endParaRPr lang="es-AR"/>
        </a:p>
      </dgm:t>
    </dgm:pt>
    <dgm:pt modelId="{52DE7903-63B8-4DC3-8A36-75CC004D1EBB}">
      <dgm:prSet phldrT="[Texto]"/>
      <dgm:spPr/>
      <dgm:t>
        <a:bodyPr/>
        <a:lstStyle/>
        <a:p>
          <a:r>
            <a:rPr lang="es-AR" dirty="0"/>
            <a:t>Violencia</a:t>
          </a:r>
        </a:p>
      </dgm:t>
    </dgm:pt>
    <dgm:pt modelId="{EAF1F82F-9E8E-4C88-8134-BE5874639DE5}" type="parTrans" cxnId="{21E66FA8-8370-4D80-8162-541AFAF2A8A2}">
      <dgm:prSet/>
      <dgm:spPr/>
      <dgm:t>
        <a:bodyPr/>
        <a:lstStyle/>
        <a:p>
          <a:endParaRPr lang="es-AR"/>
        </a:p>
      </dgm:t>
    </dgm:pt>
    <dgm:pt modelId="{7DAACAE8-F957-4EED-8F30-45A1FDDB9339}" type="sibTrans" cxnId="{21E66FA8-8370-4D80-8162-541AFAF2A8A2}">
      <dgm:prSet/>
      <dgm:spPr/>
      <dgm:t>
        <a:bodyPr/>
        <a:lstStyle/>
        <a:p>
          <a:endParaRPr lang="es-AR"/>
        </a:p>
      </dgm:t>
    </dgm:pt>
    <dgm:pt modelId="{E010A42C-850A-4851-9281-2C27C72C0E6B}">
      <dgm:prSet phldrT="[Texto]"/>
      <dgm:spPr/>
      <dgm:t>
        <a:bodyPr/>
        <a:lstStyle/>
        <a:p>
          <a:r>
            <a:rPr lang="es-AR" dirty="0"/>
            <a:t>Distintos tipos</a:t>
          </a:r>
        </a:p>
      </dgm:t>
    </dgm:pt>
    <dgm:pt modelId="{5A0E3F1D-E627-4321-B623-B09778C3E5A9}" type="parTrans" cxnId="{2AD82ED3-34D1-406B-B5E0-1A25BADCF351}">
      <dgm:prSet/>
      <dgm:spPr/>
      <dgm:t>
        <a:bodyPr/>
        <a:lstStyle/>
        <a:p>
          <a:endParaRPr lang="es-AR"/>
        </a:p>
      </dgm:t>
    </dgm:pt>
    <dgm:pt modelId="{654B4A8E-6808-46C1-9F2C-DE66B6E9629C}" type="sibTrans" cxnId="{2AD82ED3-34D1-406B-B5E0-1A25BADCF351}">
      <dgm:prSet/>
      <dgm:spPr/>
      <dgm:t>
        <a:bodyPr/>
        <a:lstStyle/>
        <a:p>
          <a:endParaRPr lang="es-AR"/>
        </a:p>
      </dgm:t>
    </dgm:pt>
    <dgm:pt modelId="{002C2EFD-7058-4F83-8AF6-E46881B0A017}">
      <dgm:prSet phldrT="[Texto]"/>
      <dgm:spPr/>
      <dgm:t>
        <a:bodyPr/>
        <a:lstStyle/>
        <a:p>
          <a:r>
            <a:rPr lang="es-AR" dirty="0"/>
            <a:t>Violencia </a:t>
          </a:r>
          <a:r>
            <a:rPr lang="es-AR" dirty="0" err="1"/>
            <a:t>politica</a:t>
          </a:r>
          <a:endParaRPr lang="es-AR" dirty="0"/>
        </a:p>
      </dgm:t>
    </dgm:pt>
    <dgm:pt modelId="{BAC19B1D-64AA-4ADA-89F2-8A9BDD29109C}" type="parTrans" cxnId="{CFF678B5-7A08-4E8D-9878-2E26F04B17DD}">
      <dgm:prSet/>
      <dgm:spPr/>
      <dgm:t>
        <a:bodyPr/>
        <a:lstStyle/>
        <a:p>
          <a:endParaRPr lang="es-AR"/>
        </a:p>
      </dgm:t>
    </dgm:pt>
    <dgm:pt modelId="{9467CA4D-961F-4CF8-86BE-A6C9D324C2D5}" type="sibTrans" cxnId="{CFF678B5-7A08-4E8D-9878-2E26F04B17DD}">
      <dgm:prSet/>
      <dgm:spPr/>
      <dgm:t>
        <a:bodyPr/>
        <a:lstStyle/>
        <a:p>
          <a:endParaRPr lang="es-AR"/>
        </a:p>
      </dgm:t>
    </dgm:pt>
    <dgm:pt modelId="{A68AC3D0-8FCB-40BF-B0DA-F75B6C4E793F}">
      <dgm:prSet/>
      <dgm:spPr/>
      <dgm:t>
        <a:bodyPr/>
        <a:lstStyle/>
        <a:p>
          <a:r>
            <a:rPr lang="es-AR" dirty="0"/>
            <a:t>Violencia reactiva</a:t>
          </a:r>
        </a:p>
      </dgm:t>
    </dgm:pt>
    <dgm:pt modelId="{206FEF14-4396-4011-B11D-A73FFDEE143C}" type="parTrans" cxnId="{A7A73964-CBB1-41CA-AAF5-56790AA78569}">
      <dgm:prSet/>
      <dgm:spPr/>
      <dgm:t>
        <a:bodyPr/>
        <a:lstStyle/>
        <a:p>
          <a:endParaRPr lang="es-AR"/>
        </a:p>
      </dgm:t>
    </dgm:pt>
    <dgm:pt modelId="{125F6A79-60AF-4E48-AC6A-42F4B5914D87}" type="sibTrans" cxnId="{A7A73964-CBB1-41CA-AAF5-56790AA78569}">
      <dgm:prSet/>
      <dgm:spPr/>
      <dgm:t>
        <a:bodyPr/>
        <a:lstStyle/>
        <a:p>
          <a:endParaRPr lang="es-AR"/>
        </a:p>
      </dgm:t>
    </dgm:pt>
    <dgm:pt modelId="{07D9AF14-E1B0-4C6A-A380-0E679E2817F2}">
      <dgm:prSet/>
      <dgm:spPr/>
      <dgm:t>
        <a:bodyPr/>
        <a:lstStyle/>
        <a:p>
          <a:r>
            <a:rPr lang="es-AR" dirty="0"/>
            <a:t>Violencia racionalizada</a:t>
          </a:r>
        </a:p>
      </dgm:t>
    </dgm:pt>
    <dgm:pt modelId="{217B6A01-76F6-4D60-A3FB-9D6A91FCE640}" type="parTrans" cxnId="{3E95AFF3-B1F5-453B-B1C5-40FF54259900}">
      <dgm:prSet/>
      <dgm:spPr/>
      <dgm:t>
        <a:bodyPr/>
        <a:lstStyle/>
        <a:p>
          <a:endParaRPr lang="es-AR"/>
        </a:p>
      </dgm:t>
    </dgm:pt>
    <dgm:pt modelId="{1A057CE0-C691-4F7B-9037-B7098E6E54CD}" type="sibTrans" cxnId="{3E95AFF3-B1F5-453B-B1C5-40FF54259900}">
      <dgm:prSet/>
      <dgm:spPr/>
      <dgm:t>
        <a:bodyPr/>
        <a:lstStyle/>
        <a:p>
          <a:endParaRPr lang="es-AR"/>
        </a:p>
      </dgm:t>
    </dgm:pt>
    <dgm:pt modelId="{B59608E9-FAFC-4BBE-9049-59A17F984ED9}">
      <dgm:prSet/>
      <dgm:spPr/>
      <dgm:t>
        <a:bodyPr/>
        <a:lstStyle/>
        <a:p>
          <a:r>
            <a:rPr lang="es-AR" dirty="0"/>
            <a:t>Aquella cometida bajo la defensa de una ideología</a:t>
          </a:r>
        </a:p>
      </dgm:t>
    </dgm:pt>
    <dgm:pt modelId="{41485BA5-7FBD-4A9D-8DF5-F3131D3A50F0}" type="parTrans" cxnId="{B36CF124-85B5-4803-9649-0FEE5FC1B879}">
      <dgm:prSet/>
      <dgm:spPr/>
      <dgm:t>
        <a:bodyPr/>
        <a:lstStyle/>
        <a:p>
          <a:endParaRPr lang="es-AR"/>
        </a:p>
      </dgm:t>
    </dgm:pt>
    <dgm:pt modelId="{D958D4E8-8410-4E6F-BD70-AA81746C0C6E}" type="sibTrans" cxnId="{B36CF124-85B5-4803-9649-0FEE5FC1B879}">
      <dgm:prSet/>
      <dgm:spPr/>
      <dgm:t>
        <a:bodyPr/>
        <a:lstStyle/>
        <a:p>
          <a:endParaRPr lang="es-AR"/>
        </a:p>
      </dgm:t>
    </dgm:pt>
    <dgm:pt modelId="{EFDB3DC8-C50A-4473-86A3-94A1D7770819}">
      <dgm:prSet/>
      <dgm:spPr/>
      <dgm:t>
        <a:bodyPr/>
        <a:lstStyle/>
        <a:p>
          <a:r>
            <a:rPr lang="es-AR" dirty="0"/>
            <a:t>Aquella frente a una situación que excluye la posibilidad de hacer frente en la palabra o en la acción propiamente política</a:t>
          </a:r>
        </a:p>
      </dgm:t>
    </dgm:pt>
    <dgm:pt modelId="{AF5DE553-616D-4FA9-8BB4-0A9AFB959A87}" type="parTrans" cxnId="{3CB94F3B-33BB-4362-9140-ED42868D5108}">
      <dgm:prSet/>
      <dgm:spPr/>
      <dgm:t>
        <a:bodyPr/>
        <a:lstStyle/>
        <a:p>
          <a:endParaRPr lang="es-AR"/>
        </a:p>
      </dgm:t>
    </dgm:pt>
    <dgm:pt modelId="{EB1FA500-ED1D-47F6-BD45-9206980E1320}" type="sibTrans" cxnId="{3CB94F3B-33BB-4362-9140-ED42868D5108}">
      <dgm:prSet/>
      <dgm:spPr/>
      <dgm:t>
        <a:bodyPr/>
        <a:lstStyle/>
        <a:p>
          <a:endParaRPr lang="es-AR"/>
        </a:p>
      </dgm:t>
    </dgm:pt>
    <dgm:pt modelId="{B0A2A361-2E30-40F6-98D2-515423FBC4F2}">
      <dgm:prSet/>
      <dgm:spPr/>
      <dgm:t>
        <a:bodyPr/>
        <a:lstStyle/>
        <a:p>
          <a:r>
            <a:rPr lang="es-AR" dirty="0"/>
            <a:t>Se propone como sustituto de la política</a:t>
          </a:r>
        </a:p>
      </dgm:t>
    </dgm:pt>
    <dgm:pt modelId="{27AB8849-69D0-4CE4-9867-0FFF374C1B0E}" type="parTrans" cxnId="{A1B4B716-FBCD-45EA-963E-FD19898AC1A3}">
      <dgm:prSet/>
      <dgm:spPr/>
      <dgm:t>
        <a:bodyPr/>
        <a:lstStyle/>
        <a:p>
          <a:endParaRPr lang="es-AR"/>
        </a:p>
      </dgm:t>
    </dgm:pt>
    <dgm:pt modelId="{3711B183-0393-4807-9162-61BACB328C3A}" type="sibTrans" cxnId="{A1B4B716-FBCD-45EA-963E-FD19898AC1A3}">
      <dgm:prSet/>
      <dgm:spPr/>
      <dgm:t>
        <a:bodyPr/>
        <a:lstStyle/>
        <a:p>
          <a:endParaRPr lang="es-AR"/>
        </a:p>
      </dgm:t>
    </dgm:pt>
    <dgm:pt modelId="{B942A55E-F370-4D92-8023-A03A0A27F5A0}">
      <dgm:prSet/>
      <dgm:spPr/>
      <dgm:t>
        <a:bodyPr/>
        <a:lstStyle/>
        <a:p>
          <a:r>
            <a:rPr lang="es-AR" dirty="0"/>
            <a:t>Actores</a:t>
          </a:r>
        </a:p>
      </dgm:t>
    </dgm:pt>
    <dgm:pt modelId="{2162A798-D853-4DF5-B550-BB251932B41D}" type="parTrans" cxnId="{24933781-A638-41E8-80EF-4D1B76B3E56F}">
      <dgm:prSet/>
      <dgm:spPr/>
      <dgm:t>
        <a:bodyPr/>
        <a:lstStyle/>
        <a:p>
          <a:endParaRPr lang="es-AR"/>
        </a:p>
      </dgm:t>
    </dgm:pt>
    <dgm:pt modelId="{7AC3C059-CCC4-4A23-BBD0-04969B38E2B4}" type="sibTrans" cxnId="{24933781-A638-41E8-80EF-4D1B76B3E56F}">
      <dgm:prSet/>
      <dgm:spPr/>
      <dgm:t>
        <a:bodyPr/>
        <a:lstStyle/>
        <a:p>
          <a:endParaRPr lang="es-AR"/>
        </a:p>
      </dgm:t>
    </dgm:pt>
    <dgm:pt modelId="{05EFBAF8-E132-48DD-B31A-3BB4C3804038}">
      <dgm:prSet/>
      <dgm:spPr/>
      <dgm:t>
        <a:bodyPr/>
        <a:lstStyle/>
        <a:p>
          <a:r>
            <a:rPr lang="es-AR" dirty="0"/>
            <a:t>Ejercito</a:t>
          </a:r>
        </a:p>
      </dgm:t>
    </dgm:pt>
    <dgm:pt modelId="{375257FD-AFB1-42BE-9640-C1A2E5AB7B34}" type="parTrans" cxnId="{884EBD02-4962-4A01-B7D4-CC61F40406F8}">
      <dgm:prSet/>
      <dgm:spPr/>
      <dgm:t>
        <a:bodyPr/>
        <a:lstStyle/>
        <a:p>
          <a:endParaRPr lang="es-AR"/>
        </a:p>
      </dgm:t>
    </dgm:pt>
    <dgm:pt modelId="{007CDFD4-36B6-46E3-AEEA-561A833DE841}" type="sibTrans" cxnId="{884EBD02-4962-4A01-B7D4-CC61F40406F8}">
      <dgm:prSet/>
      <dgm:spPr/>
      <dgm:t>
        <a:bodyPr/>
        <a:lstStyle/>
        <a:p>
          <a:endParaRPr lang="es-AR"/>
        </a:p>
      </dgm:t>
    </dgm:pt>
    <dgm:pt modelId="{4C6B5078-D638-405A-9B80-B44FECB09FC8}">
      <dgm:prSet/>
      <dgm:spPr/>
      <dgm:t>
        <a:bodyPr/>
        <a:lstStyle/>
        <a:p>
          <a:r>
            <a:rPr lang="es-AR" dirty="0" err="1"/>
            <a:t>Jovenes</a:t>
          </a:r>
          <a:r>
            <a:rPr lang="es-AR" dirty="0"/>
            <a:t> revolucionarios</a:t>
          </a:r>
        </a:p>
      </dgm:t>
    </dgm:pt>
    <dgm:pt modelId="{26D78FE8-D53F-4E63-BFCC-DF2A998CAB08}" type="parTrans" cxnId="{0BFCE6B5-14B2-428C-863D-D7000C42A2A7}">
      <dgm:prSet/>
      <dgm:spPr/>
      <dgm:t>
        <a:bodyPr/>
        <a:lstStyle/>
        <a:p>
          <a:endParaRPr lang="es-AR"/>
        </a:p>
      </dgm:t>
    </dgm:pt>
    <dgm:pt modelId="{A13D89E7-B22C-40CD-B9FC-3ACF7FD31636}" type="sibTrans" cxnId="{0BFCE6B5-14B2-428C-863D-D7000C42A2A7}">
      <dgm:prSet/>
      <dgm:spPr/>
      <dgm:t>
        <a:bodyPr/>
        <a:lstStyle/>
        <a:p>
          <a:endParaRPr lang="es-AR"/>
        </a:p>
      </dgm:t>
    </dgm:pt>
    <dgm:pt modelId="{B5BE991A-6A04-412C-807E-FF232FDDA3ED}">
      <dgm:prSet/>
      <dgm:spPr/>
      <dgm:t>
        <a:bodyPr/>
        <a:lstStyle/>
        <a:p>
          <a:r>
            <a:rPr lang="es-AR" dirty="0"/>
            <a:t>Habitantes o pueblo en general</a:t>
          </a:r>
        </a:p>
      </dgm:t>
    </dgm:pt>
    <dgm:pt modelId="{40301DF9-1835-4E85-B955-93AF9F1C7609}" type="parTrans" cxnId="{48E475B9-7609-49BC-957D-2F71AA474154}">
      <dgm:prSet/>
      <dgm:spPr/>
      <dgm:t>
        <a:bodyPr/>
        <a:lstStyle/>
        <a:p>
          <a:endParaRPr lang="es-AR"/>
        </a:p>
      </dgm:t>
    </dgm:pt>
    <dgm:pt modelId="{5D5E366C-84E9-46E5-B4E9-FE5BBFEB864C}" type="sibTrans" cxnId="{48E475B9-7609-49BC-957D-2F71AA474154}">
      <dgm:prSet/>
      <dgm:spPr/>
      <dgm:t>
        <a:bodyPr/>
        <a:lstStyle/>
        <a:p>
          <a:endParaRPr lang="es-AR"/>
        </a:p>
      </dgm:t>
    </dgm:pt>
    <dgm:pt modelId="{BDCE9B9B-3869-435E-94AF-1C74D6F9F09D}" type="asst">
      <dgm:prSet/>
      <dgm:spPr/>
      <dgm:t>
        <a:bodyPr/>
        <a:lstStyle/>
        <a:p>
          <a:r>
            <a:rPr lang="es-AR" dirty="0"/>
            <a:t>Los toma de Hannah Arendt</a:t>
          </a:r>
        </a:p>
      </dgm:t>
    </dgm:pt>
    <dgm:pt modelId="{3D4FB42B-34DF-4B93-8D98-02E974C2059C}" type="parTrans" cxnId="{F737C60D-1DF6-483A-BB7E-C77782807D9E}">
      <dgm:prSet/>
      <dgm:spPr/>
      <dgm:t>
        <a:bodyPr/>
        <a:lstStyle/>
        <a:p>
          <a:endParaRPr lang="es-AR"/>
        </a:p>
      </dgm:t>
    </dgm:pt>
    <dgm:pt modelId="{BA599082-1821-41E4-9156-09EA04CA3259}" type="sibTrans" cxnId="{F737C60D-1DF6-483A-BB7E-C77782807D9E}">
      <dgm:prSet/>
      <dgm:spPr/>
      <dgm:t>
        <a:bodyPr/>
        <a:lstStyle/>
        <a:p>
          <a:endParaRPr lang="es-AR"/>
        </a:p>
      </dgm:t>
    </dgm:pt>
    <dgm:pt modelId="{0E91F483-615D-4945-B298-531A84C6D44A}" type="pres">
      <dgm:prSet presAssocID="{8624A035-64B8-48F2-B554-91F59E22A115}" presName="hierChild1" presStyleCnt="0">
        <dgm:presLayoutVars>
          <dgm:orgChart val="1"/>
          <dgm:chPref val="1"/>
          <dgm:dir/>
          <dgm:animOne val="branch"/>
          <dgm:animLvl val="lvl"/>
          <dgm:resizeHandles/>
        </dgm:presLayoutVars>
      </dgm:prSet>
      <dgm:spPr/>
    </dgm:pt>
    <dgm:pt modelId="{63B2E6EC-4FA3-4F54-A80F-8FC15084EEB2}" type="pres">
      <dgm:prSet presAssocID="{C2006A75-5816-4108-993C-B6A68F76C801}" presName="hierRoot1" presStyleCnt="0">
        <dgm:presLayoutVars>
          <dgm:hierBranch val="init"/>
        </dgm:presLayoutVars>
      </dgm:prSet>
      <dgm:spPr/>
    </dgm:pt>
    <dgm:pt modelId="{6A69BCF1-5410-4E1F-8CE3-9F3DD07DBAB5}" type="pres">
      <dgm:prSet presAssocID="{C2006A75-5816-4108-993C-B6A68F76C801}" presName="rootComposite1" presStyleCnt="0"/>
      <dgm:spPr/>
    </dgm:pt>
    <dgm:pt modelId="{A594D405-39B9-4CB7-9998-CAB999EFABCB}" type="pres">
      <dgm:prSet presAssocID="{C2006A75-5816-4108-993C-B6A68F76C801}" presName="rootText1" presStyleLbl="node0" presStyleIdx="0" presStyleCnt="1">
        <dgm:presLayoutVars>
          <dgm:chPref val="3"/>
        </dgm:presLayoutVars>
      </dgm:prSet>
      <dgm:spPr/>
    </dgm:pt>
    <dgm:pt modelId="{971F9489-80D4-4280-A67A-F514DCB24182}" type="pres">
      <dgm:prSet presAssocID="{C2006A75-5816-4108-993C-B6A68F76C801}" presName="rootConnector1" presStyleLbl="node1" presStyleIdx="0" presStyleCnt="0"/>
      <dgm:spPr/>
    </dgm:pt>
    <dgm:pt modelId="{A7047613-910E-4792-A6A0-C03226704C08}" type="pres">
      <dgm:prSet presAssocID="{C2006A75-5816-4108-993C-B6A68F76C801}" presName="hierChild2" presStyleCnt="0"/>
      <dgm:spPr/>
    </dgm:pt>
    <dgm:pt modelId="{E644E3F0-8180-42FB-A792-8360845E497B}" type="pres">
      <dgm:prSet presAssocID="{EAF1F82F-9E8E-4C88-8134-BE5874639DE5}" presName="Name64" presStyleLbl="parChTrans1D2" presStyleIdx="0" presStyleCnt="2"/>
      <dgm:spPr/>
    </dgm:pt>
    <dgm:pt modelId="{CB6C1B7F-526E-4E23-B091-9E9708D2A610}" type="pres">
      <dgm:prSet presAssocID="{52DE7903-63B8-4DC3-8A36-75CC004D1EBB}" presName="hierRoot2" presStyleCnt="0">
        <dgm:presLayoutVars>
          <dgm:hierBranch val="init"/>
        </dgm:presLayoutVars>
      </dgm:prSet>
      <dgm:spPr/>
    </dgm:pt>
    <dgm:pt modelId="{897EE318-C5A7-4B70-A1FC-FFFF78ED16E3}" type="pres">
      <dgm:prSet presAssocID="{52DE7903-63B8-4DC3-8A36-75CC004D1EBB}" presName="rootComposite" presStyleCnt="0"/>
      <dgm:spPr/>
    </dgm:pt>
    <dgm:pt modelId="{C12536CA-E273-4C5F-907A-1818D43DE594}" type="pres">
      <dgm:prSet presAssocID="{52DE7903-63B8-4DC3-8A36-75CC004D1EBB}" presName="rootText" presStyleLbl="node2" presStyleIdx="0" presStyleCnt="1">
        <dgm:presLayoutVars>
          <dgm:chPref val="3"/>
        </dgm:presLayoutVars>
      </dgm:prSet>
      <dgm:spPr/>
    </dgm:pt>
    <dgm:pt modelId="{4DDDC68D-FD80-452C-965A-887F2B60889B}" type="pres">
      <dgm:prSet presAssocID="{52DE7903-63B8-4DC3-8A36-75CC004D1EBB}" presName="rootConnector" presStyleLbl="node2" presStyleIdx="0" presStyleCnt="1"/>
      <dgm:spPr/>
    </dgm:pt>
    <dgm:pt modelId="{A07CCED2-2C65-4C5A-B619-06F78BC46769}" type="pres">
      <dgm:prSet presAssocID="{52DE7903-63B8-4DC3-8A36-75CC004D1EBB}" presName="hierChild4" presStyleCnt="0"/>
      <dgm:spPr/>
    </dgm:pt>
    <dgm:pt modelId="{78D422D2-211D-415F-B00A-4CC6BC639B98}" type="pres">
      <dgm:prSet presAssocID="{5A0E3F1D-E627-4321-B623-B09778C3E5A9}" presName="Name64" presStyleLbl="parChTrans1D3" presStyleIdx="0" presStyleCnt="3"/>
      <dgm:spPr/>
    </dgm:pt>
    <dgm:pt modelId="{CCFC89C0-BFF9-4A28-8215-7172DBD7A5B8}" type="pres">
      <dgm:prSet presAssocID="{E010A42C-850A-4851-9281-2C27C72C0E6B}" presName="hierRoot2" presStyleCnt="0">
        <dgm:presLayoutVars>
          <dgm:hierBranch val="init"/>
        </dgm:presLayoutVars>
      </dgm:prSet>
      <dgm:spPr/>
    </dgm:pt>
    <dgm:pt modelId="{D5398A77-3CF9-4172-984A-EEAEA1476398}" type="pres">
      <dgm:prSet presAssocID="{E010A42C-850A-4851-9281-2C27C72C0E6B}" presName="rootComposite" presStyleCnt="0"/>
      <dgm:spPr/>
    </dgm:pt>
    <dgm:pt modelId="{A1F52582-600C-4D08-A4E2-0990E29326B1}" type="pres">
      <dgm:prSet presAssocID="{E010A42C-850A-4851-9281-2C27C72C0E6B}" presName="rootText" presStyleLbl="node3" presStyleIdx="0" presStyleCnt="2">
        <dgm:presLayoutVars>
          <dgm:chPref val="3"/>
        </dgm:presLayoutVars>
      </dgm:prSet>
      <dgm:spPr/>
    </dgm:pt>
    <dgm:pt modelId="{1316E0F5-15CD-4381-B849-DFAAC21B227D}" type="pres">
      <dgm:prSet presAssocID="{E010A42C-850A-4851-9281-2C27C72C0E6B}" presName="rootConnector" presStyleLbl="node3" presStyleIdx="0" presStyleCnt="2"/>
      <dgm:spPr/>
    </dgm:pt>
    <dgm:pt modelId="{2C9446AC-082D-4C59-9B7C-36B68E49B9C0}" type="pres">
      <dgm:prSet presAssocID="{E010A42C-850A-4851-9281-2C27C72C0E6B}" presName="hierChild4" presStyleCnt="0"/>
      <dgm:spPr/>
    </dgm:pt>
    <dgm:pt modelId="{A2412931-588D-447D-BA8C-46171D1BE0F0}" type="pres">
      <dgm:prSet presAssocID="{BAC19B1D-64AA-4ADA-89F2-8A9BDD29109C}" presName="Name64" presStyleLbl="parChTrans1D4" presStyleIdx="0" presStyleCnt="9"/>
      <dgm:spPr/>
    </dgm:pt>
    <dgm:pt modelId="{3263D27E-9CD2-4F94-94D4-77CE5998B460}" type="pres">
      <dgm:prSet presAssocID="{002C2EFD-7058-4F83-8AF6-E46881B0A017}" presName="hierRoot2" presStyleCnt="0">
        <dgm:presLayoutVars>
          <dgm:hierBranch val="init"/>
        </dgm:presLayoutVars>
      </dgm:prSet>
      <dgm:spPr/>
    </dgm:pt>
    <dgm:pt modelId="{A00A5E63-9723-40A8-A70C-D51DD8A18DB6}" type="pres">
      <dgm:prSet presAssocID="{002C2EFD-7058-4F83-8AF6-E46881B0A017}" presName="rootComposite" presStyleCnt="0"/>
      <dgm:spPr/>
    </dgm:pt>
    <dgm:pt modelId="{AACF228D-C3A4-4FA7-8A18-52D6064B1CE1}" type="pres">
      <dgm:prSet presAssocID="{002C2EFD-7058-4F83-8AF6-E46881B0A017}" presName="rootText" presStyleLbl="node4" presStyleIdx="0" presStyleCnt="9">
        <dgm:presLayoutVars>
          <dgm:chPref val="3"/>
        </dgm:presLayoutVars>
      </dgm:prSet>
      <dgm:spPr/>
    </dgm:pt>
    <dgm:pt modelId="{74662017-7C4F-4AA2-A769-2D12831D5D10}" type="pres">
      <dgm:prSet presAssocID="{002C2EFD-7058-4F83-8AF6-E46881B0A017}" presName="rootConnector" presStyleLbl="node4" presStyleIdx="0" presStyleCnt="9"/>
      <dgm:spPr/>
    </dgm:pt>
    <dgm:pt modelId="{5E8B3A2B-488C-4548-BF5C-E17FFBD135A9}" type="pres">
      <dgm:prSet presAssocID="{002C2EFD-7058-4F83-8AF6-E46881B0A017}" presName="hierChild4" presStyleCnt="0"/>
      <dgm:spPr/>
    </dgm:pt>
    <dgm:pt modelId="{E4551A0E-D510-48BA-AF7F-0190112D3EA5}" type="pres">
      <dgm:prSet presAssocID="{41485BA5-7FBD-4A9D-8DF5-F3131D3A50F0}" presName="Name64" presStyleLbl="parChTrans1D4" presStyleIdx="1" presStyleCnt="9"/>
      <dgm:spPr/>
    </dgm:pt>
    <dgm:pt modelId="{37D48563-09EB-43EE-8231-28F6A14DD146}" type="pres">
      <dgm:prSet presAssocID="{B59608E9-FAFC-4BBE-9049-59A17F984ED9}" presName="hierRoot2" presStyleCnt="0">
        <dgm:presLayoutVars>
          <dgm:hierBranch val="init"/>
        </dgm:presLayoutVars>
      </dgm:prSet>
      <dgm:spPr/>
    </dgm:pt>
    <dgm:pt modelId="{151E3E9A-2B24-47E8-ABA2-B31AC064BCD6}" type="pres">
      <dgm:prSet presAssocID="{B59608E9-FAFC-4BBE-9049-59A17F984ED9}" presName="rootComposite" presStyleCnt="0"/>
      <dgm:spPr/>
    </dgm:pt>
    <dgm:pt modelId="{610574E6-74D3-4154-AF55-1419203D1D20}" type="pres">
      <dgm:prSet presAssocID="{B59608E9-FAFC-4BBE-9049-59A17F984ED9}" presName="rootText" presStyleLbl="node4" presStyleIdx="1" presStyleCnt="9">
        <dgm:presLayoutVars>
          <dgm:chPref val="3"/>
        </dgm:presLayoutVars>
      </dgm:prSet>
      <dgm:spPr/>
    </dgm:pt>
    <dgm:pt modelId="{B2545DC4-6B01-4180-8AE8-C0D58DFEC822}" type="pres">
      <dgm:prSet presAssocID="{B59608E9-FAFC-4BBE-9049-59A17F984ED9}" presName="rootConnector" presStyleLbl="node4" presStyleIdx="1" presStyleCnt="9"/>
      <dgm:spPr/>
    </dgm:pt>
    <dgm:pt modelId="{ECDCE639-D2E8-4C37-92A1-96A16B002106}" type="pres">
      <dgm:prSet presAssocID="{B59608E9-FAFC-4BBE-9049-59A17F984ED9}" presName="hierChild4" presStyleCnt="0"/>
      <dgm:spPr/>
    </dgm:pt>
    <dgm:pt modelId="{AD2CB22E-AA9B-456F-9A6B-3B9304B03DC6}" type="pres">
      <dgm:prSet presAssocID="{B59608E9-FAFC-4BBE-9049-59A17F984ED9}" presName="hierChild5" presStyleCnt="0"/>
      <dgm:spPr/>
    </dgm:pt>
    <dgm:pt modelId="{2178763C-69C6-4C3E-8D13-FF800A258079}" type="pres">
      <dgm:prSet presAssocID="{002C2EFD-7058-4F83-8AF6-E46881B0A017}" presName="hierChild5" presStyleCnt="0"/>
      <dgm:spPr/>
    </dgm:pt>
    <dgm:pt modelId="{F30BAE31-8896-4724-860A-E252364FD2FE}" type="pres">
      <dgm:prSet presAssocID="{206FEF14-4396-4011-B11D-A73FFDEE143C}" presName="Name64" presStyleLbl="parChTrans1D4" presStyleIdx="2" presStyleCnt="9"/>
      <dgm:spPr/>
    </dgm:pt>
    <dgm:pt modelId="{78A23B3D-8306-49D6-8B5A-FD1429D5FD60}" type="pres">
      <dgm:prSet presAssocID="{A68AC3D0-8FCB-40BF-B0DA-F75B6C4E793F}" presName="hierRoot2" presStyleCnt="0">
        <dgm:presLayoutVars>
          <dgm:hierBranch val="init"/>
        </dgm:presLayoutVars>
      </dgm:prSet>
      <dgm:spPr/>
    </dgm:pt>
    <dgm:pt modelId="{C70DE3C0-1319-4352-9055-5AA8EFC4225C}" type="pres">
      <dgm:prSet presAssocID="{A68AC3D0-8FCB-40BF-B0DA-F75B6C4E793F}" presName="rootComposite" presStyleCnt="0"/>
      <dgm:spPr/>
    </dgm:pt>
    <dgm:pt modelId="{AE03F409-7F08-45C9-8D0D-A90A5A5A0E96}" type="pres">
      <dgm:prSet presAssocID="{A68AC3D0-8FCB-40BF-B0DA-F75B6C4E793F}" presName="rootText" presStyleLbl="node4" presStyleIdx="2" presStyleCnt="9">
        <dgm:presLayoutVars>
          <dgm:chPref val="3"/>
        </dgm:presLayoutVars>
      </dgm:prSet>
      <dgm:spPr/>
    </dgm:pt>
    <dgm:pt modelId="{25360244-06F2-4866-A5E3-EB1D6C4B9619}" type="pres">
      <dgm:prSet presAssocID="{A68AC3D0-8FCB-40BF-B0DA-F75B6C4E793F}" presName="rootConnector" presStyleLbl="node4" presStyleIdx="2" presStyleCnt="9"/>
      <dgm:spPr/>
    </dgm:pt>
    <dgm:pt modelId="{7D3DCB12-7772-41EE-B1BE-470C43E28566}" type="pres">
      <dgm:prSet presAssocID="{A68AC3D0-8FCB-40BF-B0DA-F75B6C4E793F}" presName="hierChild4" presStyleCnt="0"/>
      <dgm:spPr/>
    </dgm:pt>
    <dgm:pt modelId="{5A2A9FCC-1FC7-4007-8DD5-C621460F7FB2}" type="pres">
      <dgm:prSet presAssocID="{AF5DE553-616D-4FA9-8BB4-0A9AFB959A87}" presName="Name64" presStyleLbl="parChTrans1D4" presStyleIdx="3" presStyleCnt="9"/>
      <dgm:spPr/>
    </dgm:pt>
    <dgm:pt modelId="{598F9B3C-7050-48CE-B0A5-4A50D0D626A4}" type="pres">
      <dgm:prSet presAssocID="{EFDB3DC8-C50A-4473-86A3-94A1D7770819}" presName="hierRoot2" presStyleCnt="0">
        <dgm:presLayoutVars>
          <dgm:hierBranch val="init"/>
        </dgm:presLayoutVars>
      </dgm:prSet>
      <dgm:spPr/>
    </dgm:pt>
    <dgm:pt modelId="{6520EDEC-BF33-4439-9F39-B7A4BDA7D26F}" type="pres">
      <dgm:prSet presAssocID="{EFDB3DC8-C50A-4473-86A3-94A1D7770819}" presName="rootComposite" presStyleCnt="0"/>
      <dgm:spPr/>
    </dgm:pt>
    <dgm:pt modelId="{56EE4ED4-7142-46B1-889D-61B93D22724B}" type="pres">
      <dgm:prSet presAssocID="{EFDB3DC8-C50A-4473-86A3-94A1D7770819}" presName="rootText" presStyleLbl="node4" presStyleIdx="3" presStyleCnt="9">
        <dgm:presLayoutVars>
          <dgm:chPref val="3"/>
        </dgm:presLayoutVars>
      </dgm:prSet>
      <dgm:spPr/>
    </dgm:pt>
    <dgm:pt modelId="{F6C2516D-6835-4F5A-A7A0-ACDBA10E92F5}" type="pres">
      <dgm:prSet presAssocID="{EFDB3DC8-C50A-4473-86A3-94A1D7770819}" presName="rootConnector" presStyleLbl="node4" presStyleIdx="3" presStyleCnt="9"/>
      <dgm:spPr/>
    </dgm:pt>
    <dgm:pt modelId="{BF335335-919A-4FCD-939B-A500E413C2A9}" type="pres">
      <dgm:prSet presAssocID="{EFDB3DC8-C50A-4473-86A3-94A1D7770819}" presName="hierChild4" presStyleCnt="0"/>
      <dgm:spPr/>
    </dgm:pt>
    <dgm:pt modelId="{4F1B70E1-AF29-404C-A657-199CC4758CA2}" type="pres">
      <dgm:prSet presAssocID="{EFDB3DC8-C50A-4473-86A3-94A1D7770819}" presName="hierChild5" presStyleCnt="0"/>
      <dgm:spPr/>
    </dgm:pt>
    <dgm:pt modelId="{E83E20E7-69F2-4CD3-8503-D0218DA87BB5}" type="pres">
      <dgm:prSet presAssocID="{A68AC3D0-8FCB-40BF-B0DA-F75B6C4E793F}" presName="hierChild5" presStyleCnt="0"/>
      <dgm:spPr/>
    </dgm:pt>
    <dgm:pt modelId="{3B745B61-4922-40D6-8BAB-650F4D822601}" type="pres">
      <dgm:prSet presAssocID="{217B6A01-76F6-4D60-A3FB-9D6A91FCE640}" presName="Name64" presStyleLbl="parChTrans1D4" presStyleIdx="4" presStyleCnt="9"/>
      <dgm:spPr/>
    </dgm:pt>
    <dgm:pt modelId="{832AF43C-1631-4A8F-AA58-C632909BB278}" type="pres">
      <dgm:prSet presAssocID="{07D9AF14-E1B0-4C6A-A380-0E679E2817F2}" presName="hierRoot2" presStyleCnt="0">
        <dgm:presLayoutVars>
          <dgm:hierBranch val="init"/>
        </dgm:presLayoutVars>
      </dgm:prSet>
      <dgm:spPr/>
    </dgm:pt>
    <dgm:pt modelId="{143BFC5A-1CA7-44CF-8F38-60FFBD691E49}" type="pres">
      <dgm:prSet presAssocID="{07D9AF14-E1B0-4C6A-A380-0E679E2817F2}" presName="rootComposite" presStyleCnt="0"/>
      <dgm:spPr/>
    </dgm:pt>
    <dgm:pt modelId="{4D6DFD2E-D9B4-40C9-A124-2C55226C67F2}" type="pres">
      <dgm:prSet presAssocID="{07D9AF14-E1B0-4C6A-A380-0E679E2817F2}" presName="rootText" presStyleLbl="node4" presStyleIdx="4" presStyleCnt="9">
        <dgm:presLayoutVars>
          <dgm:chPref val="3"/>
        </dgm:presLayoutVars>
      </dgm:prSet>
      <dgm:spPr/>
    </dgm:pt>
    <dgm:pt modelId="{8839979A-7DB9-4E93-9343-1FA50AC5B14C}" type="pres">
      <dgm:prSet presAssocID="{07D9AF14-E1B0-4C6A-A380-0E679E2817F2}" presName="rootConnector" presStyleLbl="node4" presStyleIdx="4" presStyleCnt="9"/>
      <dgm:spPr/>
    </dgm:pt>
    <dgm:pt modelId="{47B483D3-687E-47D9-B6CE-1809B7E71B00}" type="pres">
      <dgm:prSet presAssocID="{07D9AF14-E1B0-4C6A-A380-0E679E2817F2}" presName="hierChild4" presStyleCnt="0"/>
      <dgm:spPr/>
    </dgm:pt>
    <dgm:pt modelId="{93BA1427-B26B-4FA5-A8BB-88783F411963}" type="pres">
      <dgm:prSet presAssocID="{27AB8849-69D0-4CE4-9867-0FFF374C1B0E}" presName="Name64" presStyleLbl="parChTrans1D4" presStyleIdx="5" presStyleCnt="9"/>
      <dgm:spPr/>
    </dgm:pt>
    <dgm:pt modelId="{92FCCC20-0034-4EC6-AAA0-7621B5A9ED7A}" type="pres">
      <dgm:prSet presAssocID="{B0A2A361-2E30-40F6-98D2-515423FBC4F2}" presName="hierRoot2" presStyleCnt="0">
        <dgm:presLayoutVars>
          <dgm:hierBranch/>
        </dgm:presLayoutVars>
      </dgm:prSet>
      <dgm:spPr/>
    </dgm:pt>
    <dgm:pt modelId="{7315B1A7-8DFD-41EC-BA69-1AF2DCECD366}" type="pres">
      <dgm:prSet presAssocID="{B0A2A361-2E30-40F6-98D2-515423FBC4F2}" presName="rootComposite" presStyleCnt="0"/>
      <dgm:spPr/>
    </dgm:pt>
    <dgm:pt modelId="{74E61519-9DBA-4F85-A42F-D4114997220C}" type="pres">
      <dgm:prSet presAssocID="{B0A2A361-2E30-40F6-98D2-515423FBC4F2}" presName="rootText" presStyleLbl="node4" presStyleIdx="5" presStyleCnt="9">
        <dgm:presLayoutVars>
          <dgm:chPref val="3"/>
        </dgm:presLayoutVars>
      </dgm:prSet>
      <dgm:spPr/>
    </dgm:pt>
    <dgm:pt modelId="{B5C184E4-4DF2-41EE-90EE-F3CFFD20138E}" type="pres">
      <dgm:prSet presAssocID="{B0A2A361-2E30-40F6-98D2-515423FBC4F2}" presName="rootConnector" presStyleLbl="node4" presStyleIdx="5" presStyleCnt="9"/>
      <dgm:spPr/>
    </dgm:pt>
    <dgm:pt modelId="{93DA8402-482C-4317-9C47-F6DB054B6202}" type="pres">
      <dgm:prSet presAssocID="{B0A2A361-2E30-40F6-98D2-515423FBC4F2}" presName="hierChild4" presStyleCnt="0"/>
      <dgm:spPr/>
    </dgm:pt>
    <dgm:pt modelId="{E6D54B00-49F5-42F3-9090-630252033ACA}" type="pres">
      <dgm:prSet presAssocID="{B0A2A361-2E30-40F6-98D2-515423FBC4F2}" presName="hierChild5" presStyleCnt="0"/>
      <dgm:spPr/>
    </dgm:pt>
    <dgm:pt modelId="{4A23974C-656E-4FF5-AB31-93720F206D19}" type="pres">
      <dgm:prSet presAssocID="{07D9AF14-E1B0-4C6A-A380-0E679E2817F2}" presName="hierChild5" presStyleCnt="0"/>
      <dgm:spPr/>
    </dgm:pt>
    <dgm:pt modelId="{C9978DD4-D8A9-4EDD-B12E-58FE4FEC2937}" type="pres">
      <dgm:prSet presAssocID="{E010A42C-850A-4851-9281-2C27C72C0E6B}" presName="hierChild5" presStyleCnt="0"/>
      <dgm:spPr/>
    </dgm:pt>
    <dgm:pt modelId="{E13DD1A3-395F-4E12-894E-36109FA344FA}" type="pres">
      <dgm:prSet presAssocID="{2162A798-D853-4DF5-B550-BB251932B41D}" presName="Name64" presStyleLbl="parChTrans1D3" presStyleIdx="1" presStyleCnt="3"/>
      <dgm:spPr/>
    </dgm:pt>
    <dgm:pt modelId="{B6B44503-6747-4A8A-8035-D64FD14F12F6}" type="pres">
      <dgm:prSet presAssocID="{B942A55E-F370-4D92-8023-A03A0A27F5A0}" presName="hierRoot2" presStyleCnt="0">
        <dgm:presLayoutVars>
          <dgm:hierBranch val="init"/>
        </dgm:presLayoutVars>
      </dgm:prSet>
      <dgm:spPr/>
    </dgm:pt>
    <dgm:pt modelId="{2EBA036A-7C15-4C7F-B5B0-BD6B75F39468}" type="pres">
      <dgm:prSet presAssocID="{B942A55E-F370-4D92-8023-A03A0A27F5A0}" presName="rootComposite" presStyleCnt="0"/>
      <dgm:spPr/>
    </dgm:pt>
    <dgm:pt modelId="{3259A7F1-DF94-433D-88C6-9F6D31C4A2FB}" type="pres">
      <dgm:prSet presAssocID="{B942A55E-F370-4D92-8023-A03A0A27F5A0}" presName="rootText" presStyleLbl="node3" presStyleIdx="1" presStyleCnt="2">
        <dgm:presLayoutVars>
          <dgm:chPref val="3"/>
        </dgm:presLayoutVars>
      </dgm:prSet>
      <dgm:spPr/>
    </dgm:pt>
    <dgm:pt modelId="{90F216B1-8D62-47A3-8FCF-D3060E63BC3E}" type="pres">
      <dgm:prSet presAssocID="{B942A55E-F370-4D92-8023-A03A0A27F5A0}" presName="rootConnector" presStyleLbl="node3" presStyleIdx="1" presStyleCnt="2"/>
      <dgm:spPr/>
    </dgm:pt>
    <dgm:pt modelId="{A11DDC08-4ABF-4F92-8CE0-3242CEE98A93}" type="pres">
      <dgm:prSet presAssocID="{B942A55E-F370-4D92-8023-A03A0A27F5A0}" presName="hierChild4" presStyleCnt="0"/>
      <dgm:spPr/>
    </dgm:pt>
    <dgm:pt modelId="{4C5A0193-9F0A-4A54-A5FB-3B00D3A29EC5}" type="pres">
      <dgm:prSet presAssocID="{375257FD-AFB1-42BE-9640-C1A2E5AB7B34}" presName="Name64" presStyleLbl="parChTrans1D4" presStyleIdx="6" presStyleCnt="9"/>
      <dgm:spPr/>
    </dgm:pt>
    <dgm:pt modelId="{7B165452-8F51-455B-9633-CE4C68EEA8FA}" type="pres">
      <dgm:prSet presAssocID="{05EFBAF8-E132-48DD-B31A-3BB4C3804038}" presName="hierRoot2" presStyleCnt="0">
        <dgm:presLayoutVars>
          <dgm:hierBranch val="init"/>
        </dgm:presLayoutVars>
      </dgm:prSet>
      <dgm:spPr/>
    </dgm:pt>
    <dgm:pt modelId="{59901207-4FBA-415B-889C-4BA26CF2C187}" type="pres">
      <dgm:prSet presAssocID="{05EFBAF8-E132-48DD-B31A-3BB4C3804038}" presName="rootComposite" presStyleCnt="0"/>
      <dgm:spPr/>
    </dgm:pt>
    <dgm:pt modelId="{A5C020DB-106C-4504-8F88-8099C4C90A41}" type="pres">
      <dgm:prSet presAssocID="{05EFBAF8-E132-48DD-B31A-3BB4C3804038}" presName="rootText" presStyleLbl="node4" presStyleIdx="6" presStyleCnt="9">
        <dgm:presLayoutVars>
          <dgm:chPref val="3"/>
        </dgm:presLayoutVars>
      </dgm:prSet>
      <dgm:spPr/>
    </dgm:pt>
    <dgm:pt modelId="{6E12DE54-F267-4B12-B2FA-8D98F2DE31F9}" type="pres">
      <dgm:prSet presAssocID="{05EFBAF8-E132-48DD-B31A-3BB4C3804038}" presName="rootConnector" presStyleLbl="node4" presStyleIdx="6" presStyleCnt="9"/>
      <dgm:spPr/>
    </dgm:pt>
    <dgm:pt modelId="{382D4EA3-A977-4686-B29F-09AD51F5FCFD}" type="pres">
      <dgm:prSet presAssocID="{05EFBAF8-E132-48DD-B31A-3BB4C3804038}" presName="hierChild4" presStyleCnt="0"/>
      <dgm:spPr/>
    </dgm:pt>
    <dgm:pt modelId="{DF635AB4-3139-4567-B400-C139794D1953}" type="pres">
      <dgm:prSet presAssocID="{05EFBAF8-E132-48DD-B31A-3BB4C3804038}" presName="hierChild5" presStyleCnt="0"/>
      <dgm:spPr/>
    </dgm:pt>
    <dgm:pt modelId="{599275D7-E74B-410A-BFB6-FC37F66ADA7F}" type="pres">
      <dgm:prSet presAssocID="{26D78FE8-D53F-4E63-BFCC-DF2A998CAB08}" presName="Name64" presStyleLbl="parChTrans1D4" presStyleIdx="7" presStyleCnt="9"/>
      <dgm:spPr/>
    </dgm:pt>
    <dgm:pt modelId="{1C9B02B6-CA8E-4244-AB96-373B16ABAC3A}" type="pres">
      <dgm:prSet presAssocID="{4C6B5078-D638-405A-9B80-B44FECB09FC8}" presName="hierRoot2" presStyleCnt="0">
        <dgm:presLayoutVars>
          <dgm:hierBranch val="init"/>
        </dgm:presLayoutVars>
      </dgm:prSet>
      <dgm:spPr/>
    </dgm:pt>
    <dgm:pt modelId="{42F2758F-9761-4A53-B331-D13993594AE6}" type="pres">
      <dgm:prSet presAssocID="{4C6B5078-D638-405A-9B80-B44FECB09FC8}" presName="rootComposite" presStyleCnt="0"/>
      <dgm:spPr/>
    </dgm:pt>
    <dgm:pt modelId="{80F1E66E-B3EF-48A9-8562-941F93432BB6}" type="pres">
      <dgm:prSet presAssocID="{4C6B5078-D638-405A-9B80-B44FECB09FC8}" presName="rootText" presStyleLbl="node4" presStyleIdx="7" presStyleCnt="9">
        <dgm:presLayoutVars>
          <dgm:chPref val="3"/>
        </dgm:presLayoutVars>
      </dgm:prSet>
      <dgm:spPr/>
    </dgm:pt>
    <dgm:pt modelId="{4B377705-9A6A-4EB8-BA4E-75C385B2D7E8}" type="pres">
      <dgm:prSet presAssocID="{4C6B5078-D638-405A-9B80-B44FECB09FC8}" presName="rootConnector" presStyleLbl="node4" presStyleIdx="7" presStyleCnt="9"/>
      <dgm:spPr/>
    </dgm:pt>
    <dgm:pt modelId="{275BB171-63BA-41D6-891D-33F7A64C7D35}" type="pres">
      <dgm:prSet presAssocID="{4C6B5078-D638-405A-9B80-B44FECB09FC8}" presName="hierChild4" presStyleCnt="0"/>
      <dgm:spPr/>
    </dgm:pt>
    <dgm:pt modelId="{4ACA341A-C99B-495F-864B-9F2CCF541771}" type="pres">
      <dgm:prSet presAssocID="{4C6B5078-D638-405A-9B80-B44FECB09FC8}" presName="hierChild5" presStyleCnt="0"/>
      <dgm:spPr/>
    </dgm:pt>
    <dgm:pt modelId="{388B3142-D7B8-4A87-8D08-98B363C2A1EB}" type="pres">
      <dgm:prSet presAssocID="{40301DF9-1835-4E85-B955-93AF9F1C7609}" presName="Name64" presStyleLbl="parChTrans1D4" presStyleIdx="8" presStyleCnt="9"/>
      <dgm:spPr/>
    </dgm:pt>
    <dgm:pt modelId="{65F81C10-A531-40E4-A376-9D3FE50B2F75}" type="pres">
      <dgm:prSet presAssocID="{B5BE991A-6A04-412C-807E-FF232FDDA3ED}" presName="hierRoot2" presStyleCnt="0">
        <dgm:presLayoutVars>
          <dgm:hierBranch val="init"/>
        </dgm:presLayoutVars>
      </dgm:prSet>
      <dgm:spPr/>
    </dgm:pt>
    <dgm:pt modelId="{29AFA19C-7A17-46FD-A460-8342E2DB5977}" type="pres">
      <dgm:prSet presAssocID="{B5BE991A-6A04-412C-807E-FF232FDDA3ED}" presName="rootComposite" presStyleCnt="0"/>
      <dgm:spPr/>
    </dgm:pt>
    <dgm:pt modelId="{6EF42387-2AB6-409F-9FAC-637FE0049BDD}" type="pres">
      <dgm:prSet presAssocID="{B5BE991A-6A04-412C-807E-FF232FDDA3ED}" presName="rootText" presStyleLbl="node4" presStyleIdx="8" presStyleCnt="9">
        <dgm:presLayoutVars>
          <dgm:chPref val="3"/>
        </dgm:presLayoutVars>
      </dgm:prSet>
      <dgm:spPr/>
    </dgm:pt>
    <dgm:pt modelId="{F4B33170-1740-42DD-BA28-CD1368A54F2D}" type="pres">
      <dgm:prSet presAssocID="{B5BE991A-6A04-412C-807E-FF232FDDA3ED}" presName="rootConnector" presStyleLbl="node4" presStyleIdx="8" presStyleCnt="9"/>
      <dgm:spPr/>
    </dgm:pt>
    <dgm:pt modelId="{1D4269AD-DFA8-4E13-BF5C-601F6AE703E5}" type="pres">
      <dgm:prSet presAssocID="{B5BE991A-6A04-412C-807E-FF232FDDA3ED}" presName="hierChild4" presStyleCnt="0"/>
      <dgm:spPr/>
    </dgm:pt>
    <dgm:pt modelId="{E0C03029-4A3A-42C8-B7C7-E93D76FEEAD6}" type="pres">
      <dgm:prSet presAssocID="{B5BE991A-6A04-412C-807E-FF232FDDA3ED}" presName="hierChild5" presStyleCnt="0"/>
      <dgm:spPr/>
    </dgm:pt>
    <dgm:pt modelId="{A8455C9E-C9B9-4B3F-9E9B-DA3B255CE70C}" type="pres">
      <dgm:prSet presAssocID="{B942A55E-F370-4D92-8023-A03A0A27F5A0}" presName="hierChild5" presStyleCnt="0"/>
      <dgm:spPr/>
    </dgm:pt>
    <dgm:pt modelId="{481E31B6-9B31-40ED-8BF8-986C29FBC0E7}" type="pres">
      <dgm:prSet presAssocID="{52DE7903-63B8-4DC3-8A36-75CC004D1EBB}" presName="hierChild5" presStyleCnt="0"/>
      <dgm:spPr/>
    </dgm:pt>
    <dgm:pt modelId="{359AAD3B-2B4A-4F44-9C5B-642F58B1367C}" type="pres">
      <dgm:prSet presAssocID="{3D4FB42B-34DF-4B93-8D98-02E974C2059C}" presName="Name115" presStyleLbl="parChTrans1D3" presStyleIdx="2" presStyleCnt="3"/>
      <dgm:spPr/>
    </dgm:pt>
    <dgm:pt modelId="{BE0527A7-17FA-41FF-A71B-1934F61A24B4}" type="pres">
      <dgm:prSet presAssocID="{BDCE9B9B-3869-435E-94AF-1C74D6F9F09D}" presName="hierRoot3" presStyleCnt="0">
        <dgm:presLayoutVars>
          <dgm:hierBranch val="init"/>
        </dgm:presLayoutVars>
      </dgm:prSet>
      <dgm:spPr/>
    </dgm:pt>
    <dgm:pt modelId="{913C25DD-BBDE-4307-A63A-005A2639D45C}" type="pres">
      <dgm:prSet presAssocID="{BDCE9B9B-3869-435E-94AF-1C74D6F9F09D}" presName="rootComposite3" presStyleCnt="0"/>
      <dgm:spPr/>
    </dgm:pt>
    <dgm:pt modelId="{32F93E84-53C3-4B68-A46E-2FD1D7F07E91}" type="pres">
      <dgm:prSet presAssocID="{BDCE9B9B-3869-435E-94AF-1C74D6F9F09D}" presName="rootText3" presStyleLbl="asst2" presStyleIdx="0" presStyleCnt="1">
        <dgm:presLayoutVars>
          <dgm:chPref val="3"/>
        </dgm:presLayoutVars>
      </dgm:prSet>
      <dgm:spPr/>
    </dgm:pt>
    <dgm:pt modelId="{8342CE50-4A7F-4D9B-A713-30FAEED75F70}" type="pres">
      <dgm:prSet presAssocID="{BDCE9B9B-3869-435E-94AF-1C74D6F9F09D}" presName="rootConnector3" presStyleLbl="asst2" presStyleIdx="0" presStyleCnt="1"/>
      <dgm:spPr/>
    </dgm:pt>
    <dgm:pt modelId="{318D26B5-BC65-44BC-8388-5B2866779AF3}" type="pres">
      <dgm:prSet presAssocID="{BDCE9B9B-3869-435E-94AF-1C74D6F9F09D}" presName="hierChild6" presStyleCnt="0"/>
      <dgm:spPr/>
    </dgm:pt>
    <dgm:pt modelId="{17F19D48-D479-4D98-AAA9-87C8D8EA7AF0}" type="pres">
      <dgm:prSet presAssocID="{BDCE9B9B-3869-435E-94AF-1C74D6F9F09D}" presName="hierChild7" presStyleCnt="0"/>
      <dgm:spPr/>
    </dgm:pt>
    <dgm:pt modelId="{02B1DCC7-B0F6-4E2F-BA41-9D0EEC2D7679}" type="pres">
      <dgm:prSet presAssocID="{C2006A75-5816-4108-993C-B6A68F76C801}" presName="hierChild3" presStyleCnt="0"/>
      <dgm:spPr/>
    </dgm:pt>
    <dgm:pt modelId="{08C08F9B-7444-468C-B3AD-8DABB74CF5E5}" type="pres">
      <dgm:prSet presAssocID="{06BF81CA-744C-4848-9EBE-F11AEBA179FB}" presName="Name115" presStyleLbl="parChTrans1D2" presStyleIdx="1" presStyleCnt="2"/>
      <dgm:spPr/>
    </dgm:pt>
    <dgm:pt modelId="{0FB11494-AC2F-47C8-8626-B886F05AA194}" type="pres">
      <dgm:prSet presAssocID="{F852E6DA-A0C2-4F54-BB92-CAC460AC7FA8}" presName="hierRoot3" presStyleCnt="0">
        <dgm:presLayoutVars>
          <dgm:hierBranch val="init"/>
        </dgm:presLayoutVars>
      </dgm:prSet>
      <dgm:spPr/>
    </dgm:pt>
    <dgm:pt modelId="{877B9CAC-ED17-4715-B00E-EA4E07ADBE9F}" type="pres">
      <dgm:prSet presAssocID="{F852E6DA-A0C2-4F54-BB92-CAC460AC7FA8}" presName="rootComposite3" presStyleCnt="0"/>
      <dgm:spPr/>
    </dgm:pt>
    <dgm:pt modelId="{0926D8AC-4004-437B-A196-DBFA7B47E349}" type="pres">
      <dgm:prSet presAssocID="{F852E6DA-A0C2-4F54-BB92-CAC460AC7FA8}" presName="rootText3" presStyleLbl="asst1" presStyleIdx="0" presStyleCnt="1" custLinFactNeighborX="-15683" custLinFactNeighborY="-52521">
        <dgm:presLayoutVars>
          <dgm:chPref val="3"/>
        </dgm:presLayoutVars>
      </dgm:prSet>
      <dgm:spPr/>
    </dgm:pt>
    <dgm:pt modelId="{38142EEC-4EF5-449A-A2E7-1DEFC4A2BB7E}" type="pres">
      <dgm:prSet presAssocID="{F852E6DA-A0C2-4F54-BB92-CAC460AC7FA8}" presName="rootConnector3" presStyleLbl="asst1" presStyleIdx="0" presStyleCnt="1"/>
      <dgm:spPr/>
    </dgm:pt>
    <dgm:pt modelId="{C9DE9290-529D-4A20-935A-BCDE74A9C739}" type="pres">
      <dgm:prSet presAssocID="{F852E6DA-A0C2-4F54-BB92-CAC460AC7FA8}" presName="hierChild6" presStyleCnt="0"/>
      <dgm:spPr/>
    </dgm:pt>
    <dgm:pt modelId="{D7D726F2-7788-4F41-94C6-9A8529FA628C}" type="pres">
      <dgm:prSet presAssocID="{F852E6DA-A0C2-4F54-BB92-CAC460AC7FA8}" presName="hierChild7" presStyleCnt="0"/>
      <dgm:spPr/>
    </dgm:pt>
  </dgm:ptLst>
  <dgm:cxnLst>
    <dgm:cxn modelId="{884EBD02-4962-4A01-B7D4-CC61F40406F8}" srcId="{B942A55E-F370-4D92-8023-A03A0A27F5A0}" destId="{05EFBAF8-E132-48DD-B31A-3BB4C3804038}" srcOrd="0" destOrd="0" parTransId="{375257FD-AFB1-42BE-9640-C1A2E5AB7B34}" sibTransId="{007CDFD4-36B6-46E3-AEEA-561A833DE841}"/>
    <dgm:cxn modelId="{B16ECE06-8C76-4A72-A874-947678E81A40}" type="presOf" srcId="{E010A42C-850A-4851-9281-2C27C72C0E6B}" destId="{A1F52582-600C-4D08-A4E2-0990E29326B1}" srcOrd="0" destOrd="0" presId="urn:microsoft.com/office/officeart/2009/3/layout/HorizontalOrganizationChart"/>
    <dgm:cxn modelId="{EFBCB607-C4C6-408D-BAE4-94B6AF713930}" type="presOf" srcId="{07D9AF14-E1B0-4C6A-A380-0E679E2817F2}" destId="{4D6DFD2E-D9B4-40C9-A124-2C55226C67F2}" srcOrd="0" destOrd="0" presId="urn:microsoft.com/office/officeart/2009/3/layout/HorizontalOrganizationChart"/>
    <dgm:cxn modelId="{F737C60D-1DF6-483A-BB7E-C77782807D9E}" srcId="{52DE7903-63B8-4DC3-8A36-75CC004D1EBB}" destId="{BDCE9B9B-3869-435E-94AF-1C74D6F9F09D}" srcOrd="2" destOrd="0" parTransId="{3D4FB42B-34DF-4B93-8D98-02E974C2059C}" sibTransId="{BA599082-1821-41E4-9156-09EA04CA3259}"/>
    <dgm:cxn modelId="{D5551512-A4A3-4CB4-82E1-8ACAC25314B3}" type="presOf" srcId="{C2006A75-5816-4108-993C-B6A68F76C801}" destId="{A594D405-39B9-4CB7-9998-CAB999EFABCB}" srcOrd="0" destOrd="0" presId="urn:microsoft.com/office/officeart/2009/3/layout/HorizontalOrganizationChart"/>
    <dgm:cxn modelId="{A1B4B716-FBCD-45EA-963E-FD19898AC1A3}" srcId="{07D9AF14-E1B0-4C6A-A380-0E679E2817F2}" destId="{B0A2A361-2E30-40F6-98D2-515423FBC4F2}" srcOrd="0" destOrd="0" parTransId="{27AB8849-69D0-4CE4-9867-0FFF374C1B0E}" sibTransId="{3711B183-0393-4807-9162-61BACB328C3A}"/>
    <dgm:cxn modelId="{54DFE818-6438-4396-A533-7E85B4193226}" type="presOf" srcId="{A68AC3D0-8FCB-40BF-B0DA-F75B6C4E793F}" destId="{25360244-06F2-4866-A5E3-EB1D6C4B9619}" srcOrd="1" destOrd="0" presId="urn:microsoft.com/office/officeart/2009/3/layout/HorizontalOrganizationChart"/>
    <dgm:cxn modelId="{E0FE1924-0F1A-48C1-A3B3-72EA2D3309CA}" type="presOf" srcId="{AF5DE553-616D-4FA9-8BB4-0A9AFB959A87}" destId="{5A2A9FCC-1FC7-4007-8DD5-C621460F7FB2}" srcOrd="0" destOrd="0" presId="urn:microsoft.com/office/officeart/2009/3/layout/HorizontalOrganizationChart"/>
    <dgm:cxn modelId="{B36CF124-85B5-4803-9649-0FEE5FC1B879}" srcId="{002C2EFD-7058-4F83-8AF6-E46881B0A017}" destId="{B59608E9-FAFC-4BBE-9049-59A17F984ED9}" srcOrd="0" destOrd="0" parTransId="{41485BA5-7FBD-4A9D-8DF5-F3131D3A50F0}" sibTransId="{D958D4E8-8410-4E6F-BD70-AA81746C0C6E}"/>
    <dgm:cxn modelId="{35F70729-9C55-4A71-A44B-BCD75B050AAB}" type="presOf" srcId="{002C2EFD-7058-4F83-8AF6-E46881B0A017}" destId="{74662017-7C4F-4AA2-A769-2D12831D5D10}" srcOrd="1" destOrd="0" presId="urn:microsoft.com/office/officeart/2009/3/layout/HorizontalOrganizationChart"/>
    <dgm:cxn modelId="{8D4DF82D-21DF-4B77-AB27-D303BEC54F33}" type="presOf" srcId="{B59608E9-FAFC-4BBE-9049-59A17F984ED9}" destId="{B2545DC4-6B01-4180-8AE8-C0D58DFEC822}" srcOrd="1" destOrd="0" presId="urn:microsoft.com/office/officeart/2009/3/layout/HorizontalOrganizationChart"/>
    <dgm:cxn modelId="{0253972E-E497-41C4-BF27-65860CAE485A}" type="presOf" srcId="{002C2EFD-7058-4F83-8AF6-E46881B0A017}" destId="{AACF228D-C3A4-4FA7-8A18-52D6064B1CE1}" srcOrd="0" destOrd="0" presId="urn:microsoft.com/office/officeart/2009/3/layout/HorizontalOrganizationChart"/>
    <dgm:cxn modelId="{7CE18C2F-050A-4596-99EA-63BD2EF5047E}" type="presOf" srcId="{F852E6DA-A0C2-4F54-BB92-CAC460AC7FA8}" destId="{38142EEC-4EF5-449A-A2E7-1DEFC4A2BB7E}" srcOrd="1" destOrd="0" presId="urn:microsoft.com/office/officeart/2009/3/layout/HorizontalOrganizationChart"/>
    <dgm:cxn modelId="{ADE57A39-6CA4-48DB-99D0-DBC7408B5755}" type="presOf" srcId="{B0A2A361-2E30-40F6-98D2-515423FBC4F2}" destId="{B5C184E4-4DF2-41EE-90EE-F3CFFD20138E}" srcOrd="1" destOrd="0" presId="urn:microsoft.com/office/officeart/2009/3/layout/HorizontalOrganizationChart"/>
    <dgm:cxn modelId="{3CB94F3B-33BB-4362-9140-ED42868D5108}" srcId="{A68AC3D0-8FCB-40BF-B0DA-F75B6C4E793F}" destId="{EFDB3DC8-C50A-4473-86A3-94A1D7770819}" srcOrd="0" destOrd="0" parTransId="{AF5DE553-616D-4FA9-8BB4-0A9AFB959A87}" sibTransId="{EB1FA500-ED1D-47F6-BD45-9206980E1320}"/>
    <dgm:cxn modelId="{F3ECDB3D-664E-4AC1-9310-17DF3007686C}" type="presOf" srcId="{4C6B5078-D638-405A-9B80-B44FECB09FC8}" destId="{80F1E66E-B3EF-48A9-8562-941F93432BB6}" srcOrd="0" destOrd="0" presId="urn:microsoft.com/office/officeart/2009/3/layout/HorizontalOrganizationChart"/>
    <dgm:cxn modelId="{E083D640-C458-435E-A656-91F8D01F95F2}" type="presOf" srcId="{BAC19B1D-64AA-4ADA-89F2-8A9BDD29109C}" destId="{A2412931-588D-447D-BA8C-46171D1BE0F0}" srcOrd="0" destOrd="0" presId="urn:microsoft.com/office/officeart/2009/3/layout/HorizontalOrganizationChart"/>
    <dgm:cxn modelId="{2E57615D-ACD8-44C5-A6B9-6E9684A3A13A}" type="presOf" srcId="{A68AC3D0-8FCB-40BF-B0DA-F75B6C4E793F}" destId="{AE03F409-7F08-45C9-8D0D-A90A5A5A0E96}" srcOrd="0" destOrd="0" presId="urn:microsoft.com/office/officeart/2009/3/layout/HorizontalOrganizationChart"/>
    <dgm:cxn modelId="{B858685D-D35B-4A99-B706-358E4E144DF2}" type="presOf" srcId="{B942A55E-F370-4D92-8023-A03A0A27F5A0}" destId="{90F216B1-8D62-47A3-8FCF-D3060E63BC3E}" srcOrd="1" destOrd="0" presId="urn:microsoft.com/office/officeart/2009/3/layout/HorizontalOrganizationChart"/>
    <dgm:cxn modelId="{C3B3745D-4EF2-4DE6-84EC-44A32DE7DDD8}" type="presOf" srcId="{217B6A01-76F6-4D60-A3FB-9D6A91FCE640}" destId="{3B745B61-4922-40D6-8BAB-650F4D822601}" srcOrd="0" destOrd="0" presId="urn:microsoft.com/office/officeart/2009/3/layout/HorizontalOrganizationChart"/>
    <dgm:cxn modelId="{B4C24841-7C1B-4233-8FC7-65B841AEAE9C}" type="presOf" srcId="{05EFBAF8-E132-48DD-B31A-3BB4C3804038}" destId="{A5C020DB-106C-4504-8F88-8099C4C90A41}" srcOrd="0" destOrd="0" presId="urn:microsoft.com/office/officeart/2009/3/layout/HorizontalOrganizationChart"/>
    <dgm:cxn modelId="{33ACC443-8537-4CC1-9BEB-01314FF72A76}" type="presOf" srcId="{B5BE991A-6A04-412C-807E-FF232FDDA3ED}" destId="{6EF42387-2AB6-409F-9FAC-637FE0049BDD}" srcOrd="0" destOrd="0" presId="urn:microsoft.com/office/officeart/2009/3/layout/HorizontalOrganizationChart"/>
    <dgm:cxn modelId="{A7A73964-CBB1-41CA-AAF5-56790AA78569}" srcId="{E010A42C-850A-4851-9281-2C27C72C0E6B}" destId="{A68AC3D0-8FCB-40BF-B0DA-F75B6C4E793F}" srcOrd="1" destOrd="0" parTransId="{206FEF14-4396-4011-B11D-A73FFDEE143C}" sibTransId="{125F6A79-60AF-4E48-AC6A-42F4B5914D87}"/>
    <dgm:cxn modelId="{5E0B5064-EC1B-4EEB-8DEC-F968ABFEA8FF}" type="presOf" srcId="{BDCE9B9B-3869-435E-94AF-1C74D6F9F09D}" destId="{32F93E84-53C3-4B68-A46E-2FD1D7F07E91}" srcOrd="0" destOrd="0" presId="urn:microsoft.com/office/officeart/2009/3/layout/HorizontalOrganizationChart"/>
    <dgm:cxn modelId="{755FCA47-C813-43FD-9AE4-BAEF4E748CF7}" type="presOf" srcId="{26D78FE8-D53F-4E63-BFCC-DF2A998CAB08}" destId="{599275D7-E74B-410A-BFB6-FC37F66ADA7F}" srcOrd="0" destOrd="0" presId="urn:microsoft.com/office/officeart/2009/3/layout/HorizontalOrganizationChart"/>
    <dgm:cxn modelId="{F7D3F867-C31B-4056-8E9C-C9D8CD95D53B}" type="presOf" srcId="{206FEF14-4396-4011-B11D-A73FFDEE143C}" destId="{F30BAE31-8896-4724-860A-E252364FD2FE}" srcOrd="0" destOrd="0" presId="urn:microsoft.com/office/officeart/2009/3/layout/HorizontalOrganizationChart"/>
    <dgm:cxn modelId="{D6E6ED49-6FCC-41AC-9977-34CC56ED134B}" type="presOf" srcId="{3D4FB42B-34DF-4B93-8D98-02E974C2059C}" destId="{359AAD3B-2B4A-4F44-9C5B-642F58B1367C}" srcOrd="0" destOrd="0" presId="urn:microsoft.com/office/officeart/2009/3/layout/HorizontalOrganizationChart"/>
    <dgm:cxn modelId="{D7D1D94B-D85D-4395-B3D5-B9AD4F72C394}" type="presOf" srcId="{52DE7903-63B8-4DC3-8A36-75CC004D1EBB}" destId="{C12536CA-E273-4C5F-907A-1818D43DE594}" srcOrd="0" destOrd="0" presId="urn:microsoft.com/office/officeart/2009/3/layout/HorizontalOrganizationChart"/>
    <dgm:cxn modelId="{694BEF6B-6EB1-441D-BD8A-EFF7E595663F}" type="presOf" srcId="{B0A2A361-2E30-40F6-98D2-515423FBC4F2}" destId="{74E61519-9DBA-4F85-A42F-D4114997220C}" srcOrd="0" destOrd="0" presId="urn:microsoft.com/office/officeart/2009/3/layout/HorizontalOrganizationChart"/>
    <dgm:cxn modelId="{6A35C46D-E6C8-424F-BCC5-3BD5D56119FD}" type="presOf" srcId="{2162A798-D853-4DF5-B550-BB251932B41D}" destId="{E13DD1A3-395F-4E12-894E-36109FA344FA}" srcOrd="0" destOrd="0" presId="urn:microsoft.com/office/officeart/2009/3/layout/HorizontalOrganizationChart"/>
    <dgm:cxn modelId="{E1A05F73-C9D6-4538-9693-49491AF60943}" type="presOf" srcId="{EFDB3DC8-C50A-4473-86A3-94A1D7770819}" destId="{F6C2516D-6835-4F5A-A7A0-ACDBA10E92F5}" srcOrd="1" destOrd="0" presId="urn:microsoft.com/office/officeart/2009/3/layout/HorizontalOrganizationChart"/>
    <dgm:cxn modelId="{4FCA5A73-F711-4701-A207-443AC2CC7FDE}" type="presOf" srcId="{B5BE991A-6A04-412C-807E-FF232FDDA3ED}" destId="{F4B33170-1740-42DD-BA28-CD1368A54F2D}" srcOrd="1" destOrd="0" presId="urn:microsoft.com/office/officeart/2009/3/layout/HorizontalOrganizationChart"/>
    <dgm:cxn modelId="{96045275-FF5D-423C-A841-A26EF99C5639}" type="presOf" srcId="{07D9AF14-E1B0-4C6A-A380-0E679E2817F2}" destId="{8839979A-7DB9-4E93-9343-1FA50AC5B14C}" srcOrd="1" destOrd="0" presId="urn:microsoft.com/office/officeart/2009/3/layout/HorizontalOrganizationChart"/>
    <dgm:cxn modelId="{6EE32B76-05CF-4CC0-B723-A72AD0539799}" type="presOf" srcId="{5A0E3F1D-E627-4321-B623-B09778C3E5A9}" destId="{78D422D2-211D-415F-B00A-4CC6BC639B98}" srcOrd="0" destOrd="0" presId="urn:microsoft.com/office/officeart/2009/3/layout/HorizontalOrganizationChart"/>
    <dgm:cxn modelId="{421E8456-1603-40C6-903A-B993751C85C0}" type="presOf" srcId="{06BF81CA-744C-4848-9EBE-F11AEBA179FB}" destId="{08C08F9B-7444-468C-B3AD-8DABB74CF5E5}" srcOrd="0" destOrd="0" presId="urn:microsoft.com/office/officeart/2009/3/layout/HorizontalOrganizationChart"/>
    <dgm:cxn modelId="{60A2467A-0E5F-4C76-8020-A43A2AB4F47D}" type="presOf" srcId="{E010A42C-850A-4851-9281-2C27C72C0E6B}" destId="{1316E0F5-15CD-4381-B849-DFAAC21B227D}" srcOrd="1" destOrd="0" presId="urn:microsoft.com/office/officeart/2009/3/layout/HorizontalOrganizationChart"/>
    <dgm:cxn modelId="{3D0DF67A-4A69-4D6A-B9D4-23D821123161}" type="presOf" srcId="{41485BA5-7FBD-4A9D-8DF5-F3131D3A50F0}" destId="{E4551A0E-D510-48BA-AF7F-0190112D3EA5}" srcOrd="0" destOrd="0" presId="urn:microsoft.com/office/officeart/2009/3/layout/HorizontalOrganizationChart"/>
    <dgm:cxn modelId="{8699F47F-D593-49E6-A9D0-E4F5A73FA78C}" type="presOf" srcId="{F852E6DA-A0C2-4F54-BB92-CAC460AC7FA8}" destId="{0926D8AC-4004-437B-A196-DBFA7B47E349}" srcOrd="0" destOrd="0" presId="urn:microsoft.com/office/officeart/2009/3/layout/HorizontalOrganizationChart"/>
    <dgm:cxn modelId="{24933781-A638-41E8-80EF-4D1B76B3E56F}" srcId="{52DE7903-63B8-4DC3-8A36-75CC004D1EBB}" destId="{B942A55E-F370-4D92-8023-A03A0A27F5A0}" srcOrd="1" destOrd="0" parTransId="{2162A798-D853-4DF5-B550-BB251932B41D}" sibTransId="{7AC3C059-CCC4-4A23-BBD0-04969B38E2B4}"/>
    <dgm:cxn modelId="{BC3ED497-7FF9-4434-AD64-CC30EE22CB9E}" type="presOf" srcId="{EAF1F82F-9E8E-4C88-8134-BE5874639DE5}" destId="{E644E3F0-8180-42FB-A792-8360845E497B}" srcOrd="0" destOrd="0" presId="urn:microsoft.com/office/officeart/2009/3/layout/HorizontalOrganizationChart"/>
    <dgm:cxn modelId="{A25799A1-1E2F-48AA-B583-8B534F53EB21}" type="presOf" srcId="{40301DF9-1835-4E85-B955-93AF9F1C7609}" destId="{388B3142-D7B8-4A87-8D08-98B363C2A1EB}" srcOrd="0" destOrd="0" presId="urn:microsoft.com/office/officeart/2009/3/layout/HorizontalOrganizationChart"/>
    <dgm:cxn modelId="{6A2345A8-587D-45AB-998E-F0BFA098B045}" type="presOf" srcId="{27AB8849-69D0-4CE4-9867-0FFF374C1B0E}" destId="{93BA1427-B26B-4FA5-A8BB-88783F411963}" srcOrd="0" destOrd="0" presId="urn:microsoft.com/office/officeart/2009/3/layout/HorizontalOrganizationChart"/>
    <dgm:cxn modelId="{21E66FA8-8370-4D80-8162-541AFAF2A8A2}" srcId="{C2006A75-5816-4108-993C-B6A68F76C801}" destId="{52DE7903-63B8-4DC3-8A36-75CC004D1EBB}" srcOrd="1" destOrd="0" parTransId="{EAF1F82F-9E8E-4C88-8134-BE5874639DE5}" sibTransId="{7DAACAE8-F957-4EED-8F30-45A1FDDB9339}"/>
    <dgm:cxn modelId="{50CF46AF-FBD6-4B1B-BC0E-93B1F338FE44}" type="presOf" srcId="{05EFBAF8-E132-48DD-B31A-3BB4C3804038}" destId="{6E12DE54-F267-4B12-B2FA-8D98F2DE31F9}" srcOrd="1" destOrd="0" presId="urn:microsoft.com/office/officeart/2009/3/layout/HorizontalOrganizationChart"/>
    <dgm:cxn modelId="{CEC2BFAF-9620-43DF-811D-0C0886190380}" type="presOf" srcId="{EFDB3DC8-C50A-4473-86A3-94A1D7770819}" destId="{56EE4ED4-7142-46B1-889D-61B93D22724B}" srcOrd="0" destOrd="0" presId="urn:microsoft.com/office/officeart/2009/3/layout/HorizontalOrganizationChart"/>
    <dgm:cxn modelId="{CFF678B5-7A08-4E8D-9878-2E26F04B17DD}" srcId="{E010A42C-850A-4851-9281-2C27C72C0E6B}" destId="{002C2EFD-7058-4F83-8AF6-E46881B0A017}" srcOrd="0" destOrd="0" parTransId="{BAC19B1D-64AA-4ADA-89F2-8A9BDD29109C}" sibTransId="{9467CA4D-961F-4CF8-86BE-A6C9D324C2D5}"/>
    <dgm:cxn modelId="{0BFCE6B5-14B2-428C-863D-D7000C42A2A7}" srcId="{B942A55E-F370-4D92-8023-A03A0A27F5A0}" destId="{4C6B5078-D638-405A-9B80-B44FECB09FC8}" srcOrd="1" destOrd="0" parTransId="{26D78FE8-D53F-4E63-BFCC-DF2A998CAB08}" sibTransId="{A13D89E7-B22C-40CD-B9FC-3ACF7FD31636}"/>
    <dgm:cxn modelId="{48E475B9-7609-49BC-957D-2F71AA474154}" srcId="{B942A55E-F370-4D92-8023-A03A0A27F5A0}" destId="{B5BE991A-6A04-412C-807E-FF232FDDA3ED}" srcOrd="2" destOrd="0" parTransId="{40301DF9-1835-4E85-B955-93AF9F1C7609}" sibTransId="{5D5E366C-84E9-46E5-B4E9-FE5BBFEB864C}"/>
    <dgm:cxn modelId="{80EAECB9-8852-440A-8F2A-7078E50BBDD6}" type="presOf" srcId="{52DE7903-63B8-4DC3-8A36-75CC004D1EBB}" destId="{4DDDC68D-FD80-452C-965A-887F2B60889B}" srcOrd="1" destOrd="0" presId="urn:microsoft.com/office/officeart/2009/3/layout/HorizontalOrganizationChart"/>
    <dgm:cxn modelId="{75E472C4-6519-4F03-AB97-DB721039BCB8}" type="presOf" srcId="{375257FD-AFB1-42BE-9640-C1A2E5AB7B34}" destId="{4C5A0193-9F0A-4A54-A5FB-3B00D3A29EC5}" srcOrd="0" destOrd="0" presId="urn:microsoft.com/office/officeart/2009/3/layout/HorizontalOrganizationChart"/>
    <dgm:cxn modelId="{BABA9BC4-5794-43AE-A262-9363F8EC5B10}" type="presOf" srcId="{B942A55E-F370-4D92-8023-A03A0A27F5A0}" destId="{3259A7F1-DF94-433D-88C6-9F6D31C4A2FB}" srcOrd="0" destOrd="0" presId="urn:microsoft.com/office/officeart/2009/3/layout/HorizontalOrganizationChart"/>
    <dgm:cxn modelId="{2AD82ED3-34D1-406B-B5E0-1A25BADCF351}" srcId="{52DE7903-63B8-4DC3-8A36-75CC004D1EBB}" destId="{E010A42C-850A-4851-9281-2C27C72C0E6B}" srcOrd="0" destOrd="0" parTransId="{5A0E3F1D-E627-4321-B623-B09778C3E5A9}" sibTransId="{654B4A8E-6808-46C1-9F2C-DE66B6E9629C}"/>
    <dgm:cxn modelId="{491394D8-FC28-4FE9-B7CD-C1B3DDA2B406}" srcId="{8624A035-64B8-48F2-B554-91F59E22A115}" destId="{C2006A75-5816-4108-993C-B6A68F76C801}" srcOrd="0" destOrd="0" parTransId="{03DC7EC7-9061-420E-A9FF-FE79E5443DD9}" sibTransId="{CA3220E1-CF9A-4E55-AC20-90BE30E1A76E}"/>
    <dgm:cxn modelId="{9FF95DDD-6A89-49EB-B03B-F59B08702529}" type="presOf" srcId="{BDCE9B9B-3869-435E-94AF-1C74D6F9F09D}" destId="{8342CE50-4A7F-4D9B-A713-30FAEED75F70}" srcOrd="1" destOrd="0" presId="urn:microsoft.com/office/officeart/2009/3/layout/HorizontalOrganizationChart"/>
    <dgm:cxn modelId="{0242DAE0-70A6-477A-B562-E2C742DE19EF}" type="presOf" srcId="{4C6B5078-D638-405A-9B80-B44FECB09FC8}" destId="{4B377705-9A6A-4EB8-BA4E-75C385B2D7E8}" srcOrd="1" destOrd="0" presId="urn:microsoft.com/office/officeart/2009/3/layout/HorizontalOrganizationChart"/>
    <dgm:cxn modelId="{2BD737E2-F0D2-4346-9959-99AD63070057}" type="presOf" srcId="{8624A035-64B8-48F2-B554-91F59E22A115}" destId="{0E91F483-615D-4945-B298-531A84C6D44A}" srcOrd="0" destOrd="0" presId="urn:microsoft.com/office/officeart/2009/3/layout/HorizontalOrganizationChart"/>
    <dgm:cxn modelId="{459D9FE5-3638-4EA3-A4B3-5822FCD593F5}" type="presOf" srcId="{B59608E9-FAFC-4BBE-9049-59A17F984ED9}" destId="{610574E6-74D3-4154-AF55-1419203D1D20}" srcOrd="0" destOrd="0" presId="urn:microsoft.com/office/officeart/2009/3/layout/HorizontalOrganizationChart"/>
    <dgm:cxn modelId="{F09855E6-D457-4305-8695-DB31FB1159A2}" srcId="{C2006A75-5816-4108-993C-B6A68F76C801}" destId="{F852E6DA-A0C2-4F54-BB92-CAC460AC7FA8}" srcOrd="0" destOrd="0" parTransId="{06BF81CA-744C-4848-9EBE-F11AEBA179FB}" sibTransId="{ADD14D46-A29E-4C11-93F3-EED9FDDBA2A2}"/>
    <dgm:cxn modelId="{456F03E7-D45C-4065-A356-CB45A35EA41C}" type="presOf" srcId="{C2006A75-5816-4108-993C-B6A68F76C801}" destId="{971F9489-80D4-4280-A67A-F514DCB24182}" srcOrd="1" destOrd="0" presId="urn:microsoft.com/office/officeart/2009/3/layout/HorizontalOrganizationChart"/>
    <dgm:cxn modelId="{3E95AFF3-B1F5-453B-B1C5-40FF54259900}" srcId="{E010A42C-850A-4851-9281-2C27C72C0E6B}" destId="{07D9AF14-E1B0-4C6A-A380-0E679E2817F2}" srcOrd="2" destOrd="0" parTransId="{217B6A01-76F6-4D60-A3FB-9D6A91FCE640}" sibTransId="{1A057CE0-C691-4F7B-9037-B7098E6E54CD}"/>
    <dgm:cxn modelId="{7928CDAF-F9B2-4D60-919A-39D6E9277D96}" type="presParOf" srcId="{0E91F483-615D-4945-B298-531A84C6D44A}" destId="{63B2E6EC-4FA3-4F54-A80F-8FC15084EEB2}" srcOrd="0" destOrd="0" presId="urn:microsoft.com/office/officeart/2009/3/layout/HorizontalOrganizationChart"/>
    <dgm:cxn modelId="{940607E7-4361-44AA-A4E5-48F791400540}" type="presParOf" srcId="{63B2E6EC-4FA3-4F54-A80F-8FC15084EEB2}" destId="{6A69BCF1-5410-4E1F-8CE3-9F3DD07DBAB5}" srcOrd="0" destOrd="0" presId="urn:microsoft.com/office/officeart/2009/3/layout/HorizontalOrganizationChart"/>
    <dgm:cxn modelId="{E93532A2-A304-410A-A507-E06A0775DA1A}" type="presParOf" srcId="{6A69BCF1-5410-4E1F-8CE3-9F3DD07DBAB5}" destId="{A594D405-39B9-4CB7-9998-CAB999EFABCB}" srcOrd="0" destOrd="0" presId="urn:microsoft.com/office/officeart/2009/3/layout/HorizontalOrganizationChart"/>
    <dgm:cxn modelId="{F9FF3E80-379E-4EF1-93DA-A9BC8D884135}" type="presParOf" srcId="{6A69BCF1-5410-4E1F-8CE3-9F3DD07DBAB5}" destId="{971F9489-80D4-4280-A67A-F514DCB24182}" srcOrd="1" destOrd="0" presId="urn:microsoft.com/office/officeart/2009/3/layout/HorizontalOrganizationChart"/>
    <dgm:cxn modelId="{3415537D-28BC-4278-9B50-0597ADA40108}" type="presParOf" srcId="{63B2E6EC-4FA3-4F54-A80F-8FC15084EEB2}" destId="{A7047613-910E-4792-A6A0-C03226704C08}" srcOrd="1" destOrd="0" presId="urn:microsoft.com/office/officeart/2009/3/layout/HorizontalOrganizationChart"/>
    <dgm:cxn modelId="{AC57A050-B220-421B-9389-F62956C18525}" type="presParOf" srcId="{A7047613-910E-4792-A6A0-C03226704C08}" destId="{E644E3F0-8180-42FB-A792-8360845E497B}" srcOrd="0" destOrd="0" presId="urn:microsoft.com/office/officeart/2009/3/layout/HorizontalOrganizationChart"/>
    <dgm:cxn modelId="{C17F4A2B-819B-4A9A-BBF6-F14DBC8CCF14}" type="presParOf" srcId="{A7047613-910E-4792-A6A0-C03226704C08}" destId="{CB6C1B7F-526E-4E23-B091-9E9708D2A610}" srcOrd="1" destOrd="0" presId="urn:microsoft.com/office/officeart/2009/3/layout/HorizontalOrganizationChart"/>
    <dgm:cxn modelId="{F88D7084-8E0D-44C0-8990-9771213BFB78}" type="presParOf" srcId="{CB6C1B7F-526E-4E23-B091-9E9708D2A610}" destId="{897EE318-C5A7-4B70-A1FC-FFFF78ED16E3}" srcOrd="0" destOrd="0" presId="urn:microsoft.com/office/officeart/2009/3/layout/HorizontalOrganizationChart"/>
    <dgm:cxn modelId="{396C6C29-1BD2-4934-A0E3-E4B1C0F245E6}" type="presParOf" srcId="{897EE318-C5A7-4B70-A1FC-FFFF78ED16E3}" destId="{C12536CA-E273-4C5F-907A-1818D43DE594}" srcOrd="0" destOrd="0" presId="urn:microsoft.com/office/officeart/2009/3/layout/HorizontalOrganizationChart"/>
    <dgm:cxn modelId="{21145A63-A5B3-4C67-B538-053884961E72}" type="presParOf" srcId="{897EE318-C5A7-4B70-A1FC-FFFF78ED16E3}" destId="{4DDDC68D-FD80-452C-965A-887F2B60889B}" srcOrd="1" destOrd="0" presId="urn:microsoft.com/office/officeart/2009/3/layout/HorizontalOrganizationChart"/>
    <dgm:cxn modelId="{0A756C14-9F40-48EF-BDAF-27ABBEB97471}" type="presParOf" srcId="{CB6C1B7F-526E-4E23-B091-9E9708D2A610}" destId="{A07CCED2-2C65-4C5A-B619-06F78BC46769}" srcOrd="1" destOrd="0" presId="urn:microsoft.com/office/officeart/2009/3/layout/HorizontalOrganizationChart"/>
    <dgm:cxn modelId="{18AD36ED-07F2-485D-BF7A-A74932BCD9D4}" type="presParOf" srcId="{A07CCED2-2C65-4C5A-B619-06F78BC46769}" destId="{78D422D2-211D-415F-B00A-4CC6BC639B98}" srcOrd="0" destOrd="0" presId="urn:microsoft.com/office/officeart/2009/3/layout/HorizontalOrganizationChart"/>
    <dgm:cxn modelId="{77E3721C-1590-440C-8197-71CABC28728C}" type="presParOf" srcId="{A07CCED2-2C65-4C5A-B619-06F78BC46769}" destId="{CCFC89C0-BFF9-4A28-8215-7172DBD7A5B8}" srcOrd="1" destOrd="0" presId="urn:microsoft.com/office/officeart/2009/3/layout/HorizontalOrganizationChart"/>
    <dgm:cxn modelId="{2B73E406-E6A9-430E-9EF4-CC2E377F4B6A}" type="presParOf" srcId="{CCFC89C0-BFF9-4A28-8215-7172DBD7A5B8}" destId="{D5398A77-3CF9-4172-984A-EEAEA1476398}" srcOrd="0" destOrd="0" presId="urn:microsoft.com/office/officeart/2009/3/layout/HorizontalOrganizationChart"/>
    <dgm:cxn modelId="{7520FEA7-568D-41B6-96AF-920F7A7AA229}" type="presParOf" srcId="{D5398A77-3CF9-4172-984A-EEAEA1476398}" destId="{A1F52582-600C-4D08-A4E2-0990E29326B1}" srcOrd="0" destOrd="0" presId="urn:microsoft.com/office/officeart/2009/3/layout/HorizontalOrganizationChart"/>
    <dgm:cxn modelId="{63D848B3-71F2-4361-8B3C-750EDDC9E088}" type="presParOf" srcId="{D5398A77-3CF9-4172-984A-EEAEA1476398}" destId="{1316E0F5-15CD-4381-B849-DFAAC21B227D}" srcOrd="1" destOrd="0" presId="urn:microsoft.com/office/officeart/2009/3/layout/HorizontalOrganizationChart"/>
    <dgm:cxn modelId="{45936F6F-59B9-4196-945B-F47B1EDDCA19}" type="presParOf" srcId="{CCFC89C0-BFF9-4A28-8215-7172DBD7A5B8}" destId="{2C9446AC-082D-4C59-9B7C-36B68E49B9C0}" srcOrd="1" destOrd="0" presId="urn:microsoft.com/office/officeart/2009/3/layout/HorizontalOrganizationChart"/>
    <dgm:cxn modelId="{43844BB4-B9B5-4DDD-8A16-D9A20371C119}" type="presParOf" srcId="{2C9446AC-082D-4C59-9B7C-36B68E49B9C0}" destId="{A2412931-588D-447D-BA8C-46171D1BE0F0}" srcOrd="0" destOrd="0" presId="urn:microsoft.com/office/officeart/2009/3/layout/HorizontalOrganizationChart"/>
    <dgm:cxn modelId="{57642E95-BB95-426E-A6EE-56ED0CE8962C}" type="presParOf" srcId="{2C9446AC-082D-4C59-9B7C-36B68E49B9C0}" destId="{3263D27E-9CD2-4F94-94D4-77CE5998B460}" srcOrd="1" destOrd="0" presId="urn:microsoft.com/office/officeart/2009/3/layout/HorizontalOrganizationChart"/>
    <dgm:cxn modelId="{4CA6A152-2DDA-4CE3-961B-5BCF10BEB32A}" type="presParOf" srcId="{3263D27E-9CD2-4F94-94D4-77CE5998B460}" destId="{A00A5E63-9723-40A8-A70C-D51DD8A18DB6}" srcOrd="0" destOrd="0" presId="urn:microsoft.com/office/officeart/2009/3/layout/HorizontalOrganizationChart"/>
    <dgm:cxn modelId="{5A215A8D-2535-4C12-83D5-63DA06A95330}" type="presParOf" srcId="{A00A5E63-9723-40A8-A70C-D51DD8A18DB6}" destId="{AACF228D-C3A4-4FA7-8A18-52D6064B1CE1}" srcOrd="0" destOrd="0" presId="urn:microsoft.com/office/officeart/2009/3/layout/HorizontalOrganizationChart"/>
    <dgm:cxn modelId="{35036F9E-3CC0-414A-9A10-E639C97C5BE8}" type="presParOf" srcId="{A00A5E63-9723-40A8-A70C-D51DD8A18DB6}" destId="{74662017-7C4F-4AA2-A769-2D12831D5D10}" srcOrd="1" destOrd="0" presId="urn:microsoft.com/office/officeart/2009/3/layout/HorizontalOrganizationChart"/>
    <dgm:cxn modelId="{3E5C6D48-3E67-401E-BDA4-7A0B620446C5}" type="presParOf" srcId="{3263D27E-9CD2-4F94-94D4-77CE5998B460}" destId="{5E8B3A2B-488C-4548-BF5C-E17FFBD135A9}" srcOrd="1" destOrd="0" presId="urn:microsoft.com/office/officeart/2009/3/layout/HorizontalOrganizationChart"/>
    <dgm:cxn modelId="{0B497E6A-AD54-4C9B-AA1D-EF73C75AA9DA}" type="presParOf" srcId="{5E8B3A2B-488C-4548-BF5C-E17FFBD135A9}" destId="{E4551A0E-D510-48BA-AF7F-0190112D3EA5}" srcOrd="0" destOrd="0" presId="urn:microsoft.com/office/officeart/2009/3/layout/HorizontalOrganizationChart"/>
    <dgm:cxn modelId="{88EE13F5-0EFA-4D9C-9E85-3EE5B27E4F70}" type="presParOf" srcId="{5E8B3A2B-488C-4548-BF5C-E17FFBD135A9}" destId="{37D48563-09EB-43EE-8231-28F6A14DD146}" srcOrd="1" destOrd="0" presId="urn:microsoft.com/office/officeart/2009/3/layout/HorizontalOrganizationChart"/>
    <dgm:cxn modelId="{46A9A568-341C-4558-A8D3-B94B8E6EE3C1}" type="presParOf" srcId="{37D48563-09EB-43EE-8231-28F6A14DD146}" destId="{151E3E9A-2B24-47E8-ABA2-B31AC064BCD6}" srcOrd="0" destOrd="0" presId="urn:microsoft.com/office/officeart/2009/3/layout/HorizontalOrganizationChart"/>
    <dgm:cxn modelId="{04D502F3-E561-4795-B0AA-4FF2E50AF0BF}" type="presParOf" srcId="{151E3E9A-2B24-47E8-ABA2-B31AC064BCD6}" destId="{610574E6-74D3-4154-AF55-1419203D1D20}" srcOrd="0" destOrd="0" presId="urn:microsoft.com/office/officeart/2009/3/layout/HorizontalOrganizationChart"/>
    <dgm:cxn modelId="{53EC3F34-CAC1-43D1-8E33-94EE5C1A322B}" type="presParOf" srcId="{151E3E9A-2B24-47E8-ABA2-B31AC064BCD6}" destId="{B2545DC4-6B01-4180-8AE8-C0D58DFEC822}" srcOrd="1" destOrd="0" presId="urn:microsoft.com/office/officeart/2009/3/layout/HorizontalOrganizationChart"/>
    <dgm:cxn modelId="{1707F1FB-E232-46F0-8FFC-C763C8E8EAF4}" type="presParOf" srcId="{37D48563-09EB-43EE-8231-28F6A14DD146}" destId="{ECDCE639-D2E8-4C37-92A1-96A16B002106}" srcOrd="1" destOrd="0" presId="urn:microsoft.com/office/officeart/2009/3/layout/HorizontalOrganizationChart"/>
    <dgm:cxn modelId="{5253B8F8-6FB0-4334-9ACC-EBEC446DB25B}" type="presParOf" srcId="{37D48563-09EB-43EE-8231-28F6A14DD146}" destId="{AD2CB22E-AA9B-456F-9A6B-3B9304B03DC6}" srcOrd="2" destOrd="0" presId="urn:microsoft.com/office/officeart/2009/3/layout/HorizontalOrganizationChart"/>
    <dgm:cxn modelId="{958AD791-4ED7-4D7A-B684-2026519BF094}" type="presParOf" srcId="{3263D27E-9CD2-4F94-94D4-77CE5998B460}" destId="{2178763C-69C6-4C3E-8D13-FF800A258079}" srcOrd="2" destOrd="0" presId="urn:microsoft.com/office/officeart/2009/3/layout/HorizontalOrganizationChart"/>
    <dgm:cxn modelId="{A3D55A33-826A-45DE-8DDC-7E7EB9F4DD83}" type="presParOf" srcId="{2C9446AC-082D-4C59-9B7C-36B68E49B9C0}" destId="{F30BAE31-8896-4724-860A-E252364FD2FE}" srcOrd="2" destOrd="0" presId="urn:microsoft.com/office/officeart/2009/3/layout/HorizontalOrganizationChart"/>
    <dgm:cxn modelId="{FAC56BBE-D744-4691-810B-65C64458B014}" type="presParOf" srcId="{2C9446AC-082D-4C59-9B7C-36B68E49B9C0}" destId="{78A23B3D-8306-49D6-8B5A-FD1429D5FD60}" srcOrd="3" destOrd="0" presId="urn:microsoft.com/office/officeart/2009/3/layout/HorizontalOrganizationChart"/>
    <dgm:cxn modelId="{B817ADCF-F7D8-497E-BA3C-886DD1F77BEA}" type="presParOf" srcId="{78A23B3D-8306-49D6-8B5A-FD1429D5FD60}" destId="{C70DE3C0-1319-4352-9055-5AA8EFC4225C}" srcOrd="0" destOrd="0" presId="urn:microsoft.com/office/officeart/2009/3/layout/HorizontalOrganizationChart"/>
    <dgm:cxn modelId="{411917EE-EACF-4262-A032-362C77DD0DAF}" type="presParOf" srcId="{C70DE3C0-1319-4352-9055-5AA8EFC4225C}" destId="{AE03F409-7F08-45C9-8D0D-A90A5A5A0E96}" srcOrd="0" destOrd="0" presId="urn:microsoft.com/office/officeart/2009/3/layout/HorizontalOrganizationChart"/>
    <dgm:cxn modelId="{7C334BCD-8894-4D41-B465-F5A51B1C88D2}" type="presParOf" srcId="{C70DE3C0-1319-4352-9055-5AA8EFC4225C}" destId="{25360244-06F2-4866-A5E3-EB1D6C4B9619}" srcOrd="1" destOrd="0" presId="urn:microsoft.com/office/officeart/2009/3/layout/HorizontalOrganizationChart"/>
    <dgm:cxn modelId="{8E7A51DF-9D1E-43AF-AB05-2DA328273AB9}" type="presParOf" srcId="{78A23B3D-8306-49D6-8B5A-FD1429D5FD60}" destId="{7D3DCB12-7772-41EE-B1BE-470C43E28566}" srcOrd="1" destOrd="0" presId="urn:microsoft.com/office/officeart/2009/3/layout/HorizontalOrganizationChart"/>
    <dgm:cxn modelId="{24E49657-EC8E-4F02-AC43-DA4C42918136}" type="presParOf" srcId="{7D3DCB12-7772-41EE-B1BE-470C43E28566}" destId="{5A2A9FCC-1FC7-4007-8DD5-C621460F7FB2}" srcOrd="0" destOrd="0" presId="urn:microsoft.com/office/officeart/2009/3/layout/HorizontalOrganizationChart"/>
    <dgm:cxn modelId="{4AB77C89-A308-4E60-B5C8-9FEC58755DD2}" type="presParOf" srcId="{7D3DCB12-7772-41EE-B1BE-470C43E28566}" destId="{598F9B3C-7050-48CE-B0A5-4A50D0D626A4}" srcOrd="1" destOrd="0" presId="urn:microsoft.com/office/officeart/2009/3/layout/HorizontalOrganizationChart"/>
    <dgm:cxn modelId="{39173D8D-32E4-4588-A491-84FE6BFCA275}" type="presParOf" srcId="{598F9B3C-7050-48CE-B0A5-4A50D0D626A4}" destId="{6520EDEC-BF33-4439-9F39-B7A4BDA7D26F}" srcOrd="0" destOrd="0" presId="urn:microsoft.com/office/officeart/2009/3/layout/HorizontalOrganizationChart"/>
    <dgm:cxn modelId="{2BFE8F90-134F-483B-BA5A-93C2A35F497E}" type="presParOf" srcId="{6520EDEC-BF33-4439-9F39-B7A4BDA7D26F}" destId="{56EE4ED4-7142-46B1-889D-61B93D22724B}" srcOrd="0" destOrd="0" presId="urn:microsoft.com/office/officeart/2009/3/layout/HorizontalOrganizationChart"/>
    <dgm:cxn modelId="{FD850E8A-1807-4302-9057-E7074E1028A1}" type="presParOf" srcId="{6520EDEC-BF33-4439-9F39-B7A4BDA7D26F}" destId="{F6C2516D-6835-4F5A-A7A0-ACDBA10E92F5}" srcOrd="1" destOrd="0" presId="urn:microsoft.com/office/officeart/2009/3/layout/HorizontalOrganizationChart"/>
    <dgm:cxn modelId="{34AD2667-D3D2-430B-A5B9-15369E358DE4}" type="presParOf" srcId="{598F9B3C-7050-48CE-B0A5-4A50D0D626A4}" destId="{BF335335-919A-4FCD-939B-A500E413C2A9}" srcOrd="1" destOrd="0" presId="urn:microsoft.com/office/officeart/2009/3/layout/HorizontalOrganizationChart"/>
    <dgm:cxn modelId="{8D334F56-FB3C-4057-ADFB-7F3230ABC219}" type="presParOf" srcId="{598F9B3C-7050-48CE-B0A5-4A50D0D626A4}" destId="{4F1B70E1-AF29-404C-A657-199CC4758CA2}" srcOrd="2" destOrd="0" presId="urn:microsoft.com/office/officeart/2009/3/layout/HorizontalOrganizationChart"/>
    <dgm:cxn modelId="{3CF529DD-60E2-4153-A7A6-638D2972F3D9}" type="presParOf" srcId="{78A23B3D-8306-49D6-8B5A-FD1429D5FD60}" destId="{E83E20E7-69F2-4CD3-8503-D0218DA87BB5}" srcOrd="2" destOrd="0" presId="urn:microsoft.com/office/officeart/2009/3/layout/HorizontalOrganizationChart"/>
    <dgm:cxn modelId="{1962A828-EA0C-4483-BBE9-12E97A3D4DA0}" type="presParOf" srcId="{2C9446AC-082D-4C59-9B7C-36B68E49B9C0}" destId="{3B745B61-4922-40D6-8BAB-650F4D822601}" srcOrd="4" destOrd="0" presId="urn:microsoft.com/office/officeart/2009/3/layout/HorizontalOrganizationChart"/>
    <dgm:cxn modelId="{F22916C7-446E-4CD0-A2E9-3CFB73719127}" type="presParOf" srcId="{2C9446AC-082D-4C59-9B7C-36B68E49B9C0}" destId="{832AF43C-1631-4A8F-AA58-C632909BB278}" srcOrd="5" destOrd="0" presId="urn:microsoft.com/office/officeart/2009/3/layout/HorizontalOrganizationChart"/>
    <dgm:cxn modelId="{386908E7-9698-4B60-A66E-8E0B95D3C42F}" type="presParOf" srcId="{832AF43C-1631-4A8F-AA58-C632909BB278}" destId="{143BFC5A-1CA7-44CF-8F38-60FFBD691E49}" srcOrd="0" destOrd="0" presId="urn:microsoft.com/office/officeart/2009/3/layout/HorizontalOrganizationChart"/>
    <dgm:cxn modelId="{457AC26D-0A35-4FE5-B6D0-02D93317921C}" type="presParOf" srcId="{143BFC5A-1CA7-44CF-8F38-60FFBD691E49}" destId="{4D6DFD2E-D9B4-40C9-A124-2C55226C67F2}" srcOrd="0" destOrd="0" presId="urn:microsoft.com/office/officeart/2009/3/layout/HorizontalOrganizationChart"/>
    <dgm:cxn modelId="{A6506B80-1F28-4F5D-9E2A-C0AA3234A48B}" type="presParOf" srcId="{143BFC5A-1CA7-44CF-8F38-60FFBD691E49}" destId="{8839979A-7DB9-4E93-9343-1FA50AC5B14C}" srcOrd="1" destOrd="0" presId="urn:microsoft.com/office/officeart/2009/3/layout/HorizontalOrganizationChart"/>
    <dgm:cxn modelId="{22A3FE75-E20C-49CB-B040-B0A2199D8D47}" type="presParOf" srcId="{832AF43C-1631-4A8F-AA58-C632909BB278}" destId="{47B483D3-687E-47D9-B6CE-1809B7E71B00}" srcOrd="1" destOrd="0" presId="urn:microsoft.com/office/officeart/2009/3/layout/HorizontalOrganizationChart"/>
    <dgm:cxn modelId="{236FD4CC-3DDC-44EC-98E3-6958AD09FE63}" type="presParOf" srcId="{47B483D3-687E-47D9-B6CE-1809B7E71B00}" destId="{93BA1427-B26B-4FA5-A8BB-88783F411963}" srcOrd="0" destOrd="0" presId="urn:microsoft.com/office/officeart/2009/3/layout/HorizontalOrganizationChart"/>
    <dgm:cxn modelId="{B84E5481-49E7-46DD-A77F-607E08065896}" type="presParOf" srcId="{47B483D3-687E-47D9-B6CE-1809B7E71B00}" destId="{92FCCC20-0034-4EC6-AAA0-7621B5A9ED7A}" srcOrd="1" destOrd="0" presId="urn:microsoft.com/office/officeart/2009/3/layout/HorizontalOrganizationChart"/>
    <dgm:cxn modelId="{1890B89E-FEE4-4F2F-9BB4-4CAF438CB3A2}" type="presParOf" srcId="{92FCCC20-0034-4EC6-AAA0-7621B5A9ED7A}" destId="{7315B1A7-8DFD-41EC-BA69-1AF2DCECD366}" srcOrd="0" destOrd="0" presId="urn:microsoft.com/office/officeart/2009/3/layout/HorizontalOrganizationChart"/>
    <dgm:cxn modelId="{58DC86B3-C9B2-4231-830A-6E147A6440A3}" type="presParOf" srcId="{7315B1A7-8DFD-41EC-BA69-1AF2DCECD366}" destId="{74E61519-9DBA-4F85-A42F-D4114997220C}" srcOrd="0" destOrd="0" presId="urn:microsoft.com/office/officeart/2009/3/layout/HorizontalOrganizationChart"/>
    <dgm:cxn modelId="{D0622EBA-49B0-4446-AE26-7AED918D68C8}" type="presParOf" srcId="{7315B1A7-8DFD-41EC-BA69-1AF2DCECD366}" destId="{B5C184E4-4DF2-41EE-90EE-F3CFFD20138E}" srcOrd="1" destOrd="0" presId="urn:microsoft.com/office/officeart/2009/3/layout/HorizontalOrganizationChart"/>
    <dgm:cxn modelId="{61180392-B57E-4745-A432-B81ACB81E7FF}" type="presParOf" srcId="{92FCCC20-0034-4EC6-AAA0-7621B5A9ED7A}" destId="{93DA8402-482C-4317-9C47-F6DB054B6202}" srcOrd="1" destOrd="0" presId="urn:microsoft.com/office/officeart/2009/3/layout/HorizontalOrganizationChart"/>
    <dgm:cxn modelId="{83203C0B-5865-44AA-823B-536DE0A47995}" type="presParOf" srcId="{92FCCC20-0034-4EC6-AAA0-7621B5A9ED7A}" destId="{E6D54B00-49F5-42F3-9090-630252033ACA}" srcOrd="2" destOrd="0" presId="urn:microsoft.com/office/officeart/2009/3/layout/HorizontalOrganizationChart"/>
    <dgm:cxn modelId="{A1497698-650E-43E8-B096-C2694A16ACE5}" type="presParOf" srcId="{832AF43C-1631-4A8F-AA58-C632909BB278}" destId="{4A23974C-656E-4FF5-AB31-93720F206D19}" srcOrd="2" destOrd="0" presId="urn:microsoft.com/office/officeart/2009/3/layout/HorizontalOrganizationChart"/>
    <dgm:cxn modelId="{BB9325B7-1713-40D0-A5B4-38C23BA3742E}" type="presParOf" srcId="{CCFC89C0-BFF9-4A28-8215-7172DBD7A5B8}" destId="{C9978DD4-D8A9-4EDD-B12E-58FE4FEC2937}" srcOrd="2" destOrd="0" presId="urn:microsoft.com/office/officeart/2009/3/layout/HorizontalOrganizationChart"/>
    <dgm:cxn modelId="{679FC886-641F-4E6A-93F7-A6B22526B26B}" type="presParOf" srcId="{A07CCED2-2C65-4C5A-B619-06F78BC46769}" destId="{E13DD1A3-395F-4E12-894E-36109FA344FA}" srcOrd="2" destOrd="0" presId="urn:microsoft.com/office/officeart/2009/3/layout/HorizontalOrganizationChart"/>
    <dgm:cxn modelId="{763CB915-55B5-461C-9A5F-A24EB32020C6}" type="presParOf" srcId="{A07CCED2-2C65-4C5A-B619-06F78BC46769}" destId="{B6B44503-6747-4A8A-8035-D64FD14F12F6}" srcOrd="3" destOrd="0" presId="urn:microsoft.com/office/officeart/2009/3/layout/HorizontalOrganizationChart"/>
    <dgm:cxn modelId="{4752F7BB-F0F7-4281-99B0-3BABDD2F940A}" type="presParOf" srcId="{B6B44503-6747-4A8A-8035-D64FD14F12F6}" destId="{2EBA036A-7C15-4C7F-B5B0-BD6B75F39468}" srcOrd="0" destOrd="0" presId="urn:microsoft.com/office/officeart/2009/3/layout/HorizontalOrganizationChart"/>
    <dgm:cxn modelId="{C2A05271-DAC2-4D66-8CE9-A663F301C2D9}" type="presParOf" srcId="{2EBA036A-7C15-4C7F-B5B0-BD6B75F39468}" destId="{3259A7F1-DF94-433D-88C6-9F6D31C4A2FB}" srcOrd="0" destOrd="0" presId="urn:microsoft.com/office/officeart/2009/3/layout/HorizontalOrganizationChart"/>
    <dgm:cxn modelId="{D14606CF-E525-4A40-9C1A-424F441FAC8B}" type="presParOf" srcId="{2EBA036A-7C15-4C7F-B5B0-BD6B75F39468}" destId="{90F216B1-8D62-47A3-8FCF-D3060E63BC3E}" srcOrd="1" destOrd="0" presId="urn:microsoft.com/office/officeart/2009/3/layout/HorizontalOrganizationChart"/>
    <dgm:cxn modelId="{B5C647B6-0F5C-4D17-8792-35AC64C2D158}" type="presParOf" srcId="{B6B44503-6747-4A8A-8035-D64FD14F12F6}" destId="{A11DDC08-4ABF-4F92-8CE0-3242CEE98A93}" srcOrd="1" destOrd="0" presId="urn:microsoft.com/office/officeart/2009/3/layout/HorizontalOrganizationChart"/>
    <dgm:cxn modelId="{33E9CE46-E5D4-42B4-88CC-DF2443504DD7}" type="presParOf" srcId="{A11DDC08-4ABF-4F92-8CE0-3242CEE98A93}" destId="{4C5A0193-9F0A-4A54-A5FB-3B00D3A29EC5}" srcOrd="0" destOrd="0" presId="urn:microsoft.com/office/officeart/2009/3/layout/HorizontalOrganizationChart"/>
    <dgm:cxn modelId="{4794171C-7106-4E26-AFB4-FB0B7189E814}" type="presParOf" srcId="{A11DDC08-4ABF-4F92-8CE0-3242CEE98A93}" destId="{7B165452-8F51-455B-9633-CE4C68EEA8FA}" srcOrd="1" destOrd="0" presId="urn:microsoft.com/office/officeart/2009/3/layout/HorizontalOrganizationChart"/>
    <dgm:cxn modelId="{7154559F-FB23-4A8E-9CCE-7BDE4E4BA8F6}" type="presParOf" srcId="{7B165452-8F51-455B-9633-CE4C68EEA8FA}" destId="{59901207-4FBA-415B-889C-4BA26CF2C187}" srcOrd="0" destOrd="0" presId="urn:microsoft.com/office/officeart/2009/3/layout/HorizontalOrganizationChart"/>
    <dgm:cxn modelId="{A981AA6A-48CC-4709-8429-8A78A9A8A582}" type="presParOf" srcId="{59901207-4FBA-415B-889C-4BA26CF2C187}" destId="{A5C020DB-106C-4504-8F88-8099C4C90A41}" srcOrd="0" destOrd="0" presId="urn:microsoft.com/office/officeart/2009/3/layout/HorizontalOrganizationChart"/>
    <dgm:cxn modelId="{5E2ECCE5-C3A6-4089-BC5F-68D7C12883DD}" type="presParOf" srcId="{59901207-4FBA-415B-889C-4BA26CF2C187}" destId="{6E12DE54-F267-4B12-B2FA-8D98F2DE31F9}" srcOrd="1" destOrd="0" presId="urn:microsoft.com/office/officeart/2009/3/layout/HorizontalOrganizationChart"/>
    <dgm:cxn modelId="{C9218DF2-2BFC-4777-9160-679771AF1907}" type="presParOf" srcId="{7B165452-8F51-455B-9633-CE4C68EEA8FA}" destId="{382D4EA3-A977-4686-B29F-09AD51F5FCFD}" srcOrd="1" destOrd="0" presId="urn:microsoft.com/office/officeart/2009/3/layout/HorizontalOrganizationChart"/>
    <dgm:cxn modelId="{FDAF83E9-3D24-4741-8536-086E262AA2C5}" type="presParOf" srcId="{7B165452-8F51-455B-9633-CE4C68EEA8FA}" destId="{DF635AB4-3139-4567-B400-C139794D1953}" srcOrd="2" destOrd="0" presId="urn:microsoft.com/office/officeart/2009/3/layout/HorizontalOrganizationChart"/>
    <dgm:cxn modelId="{3C439C93-A005-4779-8683-D76C72C51455}" type="presParOf" srcId="{A11DDC08-4ABF-4F92-8CE0-3242CEE98A93}" destId="{599275D7-E74B-410A-BFB6-FC37F66ADA7F}" srcOrd="2" destOrd="0" presId="urn:microsoft.com/office/officeart/2009/3/layout/HorizontalOrganizationChart"/>
    <dgm:cxn modelId="{3818F72E-6C24-4C8C-A16E-5E17EC0B4C27}" type="presParOf" srcId="{A11DDC08-4ABF-4F92-8CE0-3242CEE98A93}" destId="{1C9B02B6-CA8E-4244-AB96-373B16ABAC3A}" srcOrd="3" destOrd="0" presId="urn:microsoft.com/office/officeart/2009/3/layout/HorizontalOrganizationChart"/>
    <dgm:cxn modelId="{56884037-764C-4536-BD56-697442BA4BD8}" type="presParOf" srcId="{1C9B02B6-CA8E-4244-AB96-373B16ABAC3A}" destId="{42F2758F-9761-4A53-B331-D13993594AE6}" srcOrd="0" destOrd="0" presId="urn:microsoft.com/office/officeart/2009/3/layout/HorizontalOrganizationChart"/>
    <dgm:cxn modelId="{B6703362-A9F7-4ED1-9FB8-7DFA992E3971}" type="presParOf" srcId="{42F2758F-9761-4A53-B331-D13993594AE6}" destId="{80F1E66E-B3EF-48A9-8562-941F93432BB6}" srcOrd="0" destOrd="0" presId="urn:microsoft.com/office/officeart/2009/3/layout/HorizontalOrganizationChart"/>
    <dgm:cxn modelId="{00C59A53-48D0-4988-B80A-EB16C5B9531F}" type="presParOf" srcId="{42F2758F-9761-4A53-B331-D13993594AE6}" destId="{4B377705-9A6A-4EB8-BA4E-75C385B2D7E8}" srcOrd="1" destOrd="0" presId="urn:microsoft.com/office/officeart/2009/3/layout/HorizontalOrganizationChart"/>
    <dgm:cxn modelId="{E73AFAD3-8121-4340-A968-1AA651844832}" type="presParOf" srcId="{1C9B02B6-CA8E-4244-AB96-373B16ABAC3A}" destId="{275BB171-63BA-41D6-891D-33F7A64C7D35}" srcOrd="1" destOrd="0" presId="urn:microsoft.com/office/officeart/2009/3/layout/HorizontalOrganizationChart"/>
    <dgm:cxn modelId="{11ADCFB6-05E1-4F36-A520-D6F0D1D2D63E}" type="presParOf" srcId="{1C9B02B6-CA8E-4244-AB96-373B16ABAC3A}" destId="{4ACA341A-C99B-495F-864B-9F2CCF541771}" srcOrd="2" destOrd="0" presId="urn:microsoft.com/office/officeart/2009/3/layout/HorizontalOrganizationChart"/>
    <dgm:cxn modelId="{2117FAC6-030B-44FA-95B7-024AA8CD568C}" type="presParOf" srcId="{A11DDC08-4ABF-4F92-8CE0-3242CEE98A93}" destId="{388B3142-D7B8-4A87-8D08-98B363C2A1EB}" srcOrd="4" destOrd="0" presId="urn:microsoft.com/office/officeart/2009/3/layout/HorizontalOrganizationChart"/>
    <dgm:cxn modelId="{3F969DFD-AF3D-48FC-96C1-1F7073633747}" type="presParOf" srcId="{A11DDC08-4ABF-4F92-8CE0-3242CEE98A93}" destId="{65F81C10-A531-40E4-A376-9D3FE50B2F75}" srcOrd="5" destOrd="0" presId="urn:microsoft.com/office/officeart/2009/3/layout/HorizontalOrganizationChart"/>
    <dgm:cxn modelId="{93BBA778-8989-4CA7-BCB4-8FD76698E0B5}" type="presParOf" srcId="{65F81C10-A531-40E4-A376-9D3FE50B2F75}" destId="{29AFA19C-7A17-46FD-A460-8342E2DB5977}" srcOrd="0" destOrd="0" presId="urn:microsoft.com/office/officeart/2009/3/layout/HorizontalOrganizationChart"/>
    <dgm:cxn modelId="{A5504227-D3B0-4ACF-9B71-257DB0D724FB}" type="presParOf" srcId="{29AFA19C-7A17-46FD-A460-8342E2DB5977}" destId="{6EF42387-2AB6-409F-9FAC-637FE0049BDD}" srcOrd="0" destOrd="0" presId="urn:microsoft.com/office/officeart/2009/3/layout/HorizontalOrganizationChart"/>
    <dgm:cxn modelId="{EAB81C13-BE76-4E7D-B6F0-864FE24CB75F}" type="presParOf" srcId="{29AFA19C-7A17-46FD-A460-8342E2DB5977}" destId="{F4B33170-1740-42DD-BA28-CD1368A54F2D}" srcOrd="1" destOrd="0" presId="urn:microsoft.com/office/officeart/2009/3/layout/HorizontalOrganizationChart"/>
    <dgm:cxn modelId="{F6D62553-A0B8-4FA5-A35B-9A54757C3ECA}" type="presParOf" srcId="{65F81C10-A531-40E4-A376-9D3FE50B2F75}" destId="{1D4269AD-DFA8-4E13-BF5C-601F6AE703E5}" srcOrd="1" destOrd="0" presId="urn:microsoft.com/office/officeart/2009/3/layout/HorizontalOrganizationChart"/>
    <dgm:cxn modelId="{7B913177-17F6-4D96-9D3F-7B8DB8E3C1CA}" type="presParOf" srcId="{65F81C10-A531-40E4-A376-9D3FE50B2F75}" destId="{E0C03029-4A3A-42C8-B7C7-E93D76FEEAD6}" srcOrd="2" destOrd="0" presId="urn:microsoft.com/office/officeart/2009/3/layout/HorizontalOrganizationChart"/>
    <dgm:cxn modelId="{5512CE5D-A0D9-4FAA-B363-63DA9B800E8F}" type="presParOf" srcId="{B6B44503-6747-4A8A-8035-D64FD14F12F6}" destId="{A8455C9E-C9B9-4B3F-9E9B-DA3B255CE70C}" srcOrd="2" destOrd="0" presId="urn:microsoft.com/office/officeart/2009/3/layout/HorizontalOrganizationChart"/>
    <dgm:cxn modelId="{613B1C9E-0EDD-4978-8064-B3FB8BD8096D}" type="presParOf" srcId="{CB6C1B7F-526E-4E23-B091-9E9708D2A610}" destId="{481E31B6-9B31-40ED-8BF8-986C29FBC0E7}" srcOrd="2" destOrd="0" presId="urn:microsoft.com/office/officeart/2009/3/layout/HorizontalOrganizationChart"/>
    <dgm:cxn modelId="{01B674B8-79DF-44B0-B38A-79C73E1DF7FF}" type="presParOf" srcId="{481E31B6-9B31-40ED-8BF8-986C29FBC0E7}" destId="{359AAD3B-2B4A-4F44-9C5B-642F58B1367C}" srcOrd="0" destOrd="0" presId="urn:microsoft.com/office/officeart/2009/3/layout/HorizontalOrganizationChart"/>
    <dgm:cxn modelId="{6231B496-ECCE-4B8E-9695-5B6CCA423EE9}" type="presParOf" srcId="{481E31B6-9B31-40ED-8BF8-986C29FBC0E7}" destId="{BE0527A7-17FA-41FF-A71B-1934F61A24B4}" srcOrd="1" destOrd="0" presId="urn:microsoft.com/office/officeart/2009/3/layout/HorizontalOrganizationChart"/>
    <dgm:cxn modelId="{9F83A2F2-5477-4F17-8D7E-C039EC77D51B}" type="presParOf" srcId="{BE0527A7-17FA-41FF-A71B-1934F61A24B4}" destId="{913C25DD-BBDE-4307-A63A-005A2639D45C}" srcOrd="0" destOrd="0" presId="urn:microsoft.com/office/officeart/2009/3/layout/HorizontalOrganizationChart"/>
    <dgm:cxn modelId="{66FABFDD-341A-4A12-81B9-F21053AAA154}" type="presParOf" srcId="{913C25DD-BBDE-4307-A63A-005A2639D45C}" destId="{32F93E84-53C3-4B68-A46E-2FD1D7F07E91}" srcOrd="0" destOrd="0" presId="urn:microsoft.com/office/officeart/2009/3/layout/HorizontalOrganizationChart"/>
    <dgm:cxn modelId="{D0A1162D-A06F-4926-A3CB-45E1DB5695A1}" type="presParOf" srcId="{913C25DD-BBDE-4307-A63A-005A2639D45C}" destId="{8342CE50-4A7F-4D9B-A713-30FAEED75F70}" srcOrd="1" destOrd="0" presId="urn:microsoft.com/office/officeart/2009/3/layout/HorizontalOrganizationChart"/>
    <dgm:cxn modelId="{A8B736AA-C4DE-4D2B-A05A-FC2CBEE43E18}" type="presParOf" srcId="{BE0527A7-17FA-41FF-A71B-1934F61A24B4}" destId="{318D26B5-BC65-44BC-8388-5B2866779AF3}" srcOrd="1" destOrd="0" presId="urn:microsoft.com/office/officeart/2009/3/layout/HorizontalOrganizationChart"/>
    <dgm:cxn modelId="{030B9D22-2199-4105-B453-B8F482381B38}" type="presParOf" srcId="{BE0527A7-17FA-41FF-A71B-1934F61A24B4}" destId="{17F19D48-D479-4D98-AAA9-87C8D8EA7AF0}" srcOrd="2" destOrd="0" presId="urn:microsoft.com/office/officeart/2009/3/layout/HorizontalOrganizationChart"/>
    <dgm:cxn modelId="{7F9D4491-82AC-4514-A675-3F2F8171950B}" type="presParOf" srcId="{63B2E6EC-4FA3-4F54-A80F-8FC15084EEB2}" destId="{02B1DCC7-B0F6-4E2F-BA41-9D0EEC2D7679}" srcOrd="2" destOrd="0" presId="urn:microsoft.com/office/officeart/2009/3/layout/HorizontalOrganizationChart"/>
    <dgm:cxn modelId="{4540D745-7986-4650-93CA-5BEC1936A75C}" type="presParOf" srcId="{02B1DCC7-B0F6-4E2F-BA41-9D0EEC2D7679}" destId="{08C08F9B-7444-468C-B3AD-8DABB74CF5E5}" srcOrd="0" destOrd="0" presId="urn:microsoft.com/office/officeart/2009/3/layout/HorizontalOrganizationChart"/>
    <dgm:cxn modelId="{5D72FF7C-C8D6-414C-AA09-BB766B2EF82D}" type="presParOf" srcId="{02B1DCC7-B0F6-4E2F-BA41-9D0EEC2D7679}" destId="{0FB11494-AC2F-47C8-8626-B886F05AA194}" srcOrd="1" destOrd="0" presId="urn:microsoft.com/office/officeart/2009/3/layout/HorizontalOrganizationChart"/>
    <dgm:cxn modelId="{D7505AB4-2B67-4861-B289-2D0ECDEEA396}" type="presParOf" srcId="{0FB11494-AC2F-47C8-8626-B886F05AA194}" destId="{877B9CAC-ED17-4715-B00E-EA4E07ADBE9F}" srcOrd="0" destOrd="0" presId="urn:microsoft.com/office/officeart/2009/3/layout/HorizontalOrganizationChart"/>
    <dgm:cxn modelId="{E19348D9-F1DD-4601-A5C7-A98027146A17}" type="presParOf" srcId="{877B9CAC-ED17-4715-B00E-EA4E07ADBE9F}" destId="{0926D8AC-4004-437B-A196-DBFA7B47E349}" srcOrd="0" destOrd="0" presId="urn:microsoft.com/office/officeart/2009/3/layout/HorizontalOrganizationChart"/>
    <dgm:cxn modelId="{E3AB040F-14A9-46B4-8413-4BCCD10C8355}" type="presParOf" srcId="{877B9CAC-ED17-4715-B00E-EA4E07ADBE9F}" destId="{38142EEC-4EF5-449A-A2E7-1DEFC4A2BB7E}" srcOrd="1" destOrd="0" presId="urn:microsoft.com/office/officeart/2009/3/layout/HorizontalOrganizationChart"/>
    <dgm:cxn modelId="{DA3575EC-33C7-4DCE-BF86-C9538386028F}" type="presParOf" srcId="{0FB11494-AC2F-47C8-8626-B886F05AA194}" destId="{C9DE9290-529D-4A20-935A-BCDE74A9C739}" srcOrd="1" destOrd="0" presId="urn:microsoft.com/office/officeart/2009/3/layout/HorizontalOrganizationChart"/>
    <dgm:cxn modelId="{3C137618-75C2-4ED6-A519-00550088DB0C}" type="presParOf" srcId="{0FB11494-AC2F-47C8-8626-B886F05AA194}" destId="{D7D726F2-7788-4F41-94C6-9A8529FA628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08F9B-7444-468C-B3AD-8DABB74CF5E5}">
      <dsp:nvSpPr>
        <dsp:cNvPr id="0" name=""/>
        <dsp:cNvSpPr/>
      </dsp:nvSpPr>
      <dsp:spPr>
        <a:xfrm>
          <a:off x="1404389" y="3116609"/>
          <a:ext cx="761964" cy="312390"/>
        </a:xfrm>
        <a:custGeom>
          <a:avLst/>
          <a:gdLst/>
          <a:ahLst/>
          <a:cxnLst/>
          <a:rect l="0" t="0" r="0" b="0"/>
          <a:pathLst>
            <a:path>
              <a:moveTo>
                <a:pt x="0" y="312390"/>
              </a:moveTo>
              <a:lnTo>
                <a:pt x="761964" y="312390"/>
              </a:lnTo>
              <a:lnTo>
                <a:pt x="761964" y="0"/>
              </a:lnTo>
            </a:path>
          </a:pathLst>
        </a:custGeom>
        <a:noFill/>
        <a:ln w="12700" cap="flat" cmpd="sng" algn="ctr">
          <a:solidFill>
            <a:schemeClr val="accent6">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59AAD3B-2B4A-4F44-9C5B-642F58B1367C}">
      <dsp:nvSpPr>
        <dsp:cNvPr id="0" name=""/>
        <dsp:cNvSpPr/>
      </dsp:nvSpPr>
      <dsp:spPr>
        <a:xfrm>
          <a:off x="4771132" y="3295604"/>
          <a:ext cx="981966" cy="91440"/>
        </a:xfrm>
        <a:custGeom>
          <a:avLst/>
          <a:gdLst/>
          <a:ahLst/>
          <a:cxnLst/>
          <a:rect l="0" t="0" r="0" b="0"/>
          <a:pathLst>
            <a:path>
              <a:moveTo>
                <a:pt x="0" y="133395"/>
              </a:moveTo>
              <a:lnTo>
                <a:pt x="981966" y="133395"/>
              </a:lnTo>
              <a:lnTo>
                <a:pt x="981966" y="45720"/>
              </a:lnTo>
            </a:path>
          </a:pathLst>
        </a:custGeom>
        <a:noFill/>
        <a:ln w="12700" cap="flat" cmpd="sng" algn="ctr">
          <a:solidFill>
            <a:schemeClr val="accent1">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8B3142-D7B8-4A87-8D08-98B363C2A1EB}">
      <dsp:nvSpPr>
        <dsp:cNvPr id="0" name=""/>
        <dsp:cNvSpPr/>
      </dsp:nvSpPr>
      <dsp:spPr>
        <a:xfrm>
          <a:off x="8137875" y="4333812"/>
          <a:ext cx="280561" cy="603208"/>
        </a:xfrm>
        <a:custGeom>
          <a:avLst/>
          <a:gdLst/>
          <a:ahLst/>
          <a:cxnLst/>
          <a:rect l="0" t="0" r="0" b="0"/>
          <a:pathLst>
            <a:path>
              <a:moveTo>
                <a:pt x="0" y="0"/>
              </a:moveTo>
              <a:lnTo>
                <a:pt x="140280" y="0"/>
              </a:lnTo>
              <a:lnTo>
                <a:pt x="140280" y="603208"/>
              </a:lnTo>
              <a:lnTo>
                <a:pt x="280561" y="603208"/>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599275D7-E74B-410A-BFB6-FC37F66ADA7F}">
      <dsp:nvSpPr>
        <dsp:cNvPr id="0" name=""/>
        <dsp:cNvSpPr/>
      </dsp:nvSpPr>
      <dsp:spPr>
        <a:xfrm>
          <a:off x="8137875" y="4288092"/>
          <a:ext cx="280561" cy="91440"/>
        </a:xfrm>
        <a:custGeom>
          <a:avLst/>
          <a:gdLst/>
          <a:ahLst/>
          <a:cxnLst/>
          <a:rect l="0" t="0" r="0" b="0"/>
          <a:pathLst>
            <a:path>
              <a:moveTo>
                <a:pt x="0" y="45720"/>
              </a:moveTo>
              <a:lnTo>
                <a:pt x="280561" y="4572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C5A0193-9F0A-4A54-A5FB-3B00D3A29EC5}">
      <dsp:nvSpPr>
        <dsp:cNvPr id="0" name=""/>
        <dsp:cNvSpPr/>
      </dsp:nvSpPr>
      <dsp:spPr>
        <a:xfrm>
          <a:off x="8137875" y="3730604"/>
          <a:ext cx="280561" cy="603208"/>
        </a:xfrm>
        <a:custGeom>
          <a:avLst/>
          <a:gdLst/>
          <a:ahLst/>
          <a:cxnLst/>
          <a:rect l="0" t="0" r="0" b="0"/>
          <a:pathLst>
            <a:path>
              <a:moveTo>
                <a:pt x="0" y="603208"/>
              </a:moveTo>
              <a:lnTo>
                <a:pt x="140280" y="603208"/>
              </a:lnTo>
              <a:lnTo>
                <a:pt x="140280" y="0"/>
              </a:lnTo>
              <a:lnTo>
                <a:pt x="280561" y="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E13DD1A3-395F-4E12-894E-36109FA344FA}">
      <dsp:nvSpPr>
        <dsp:cNvPr id="0" name=""/>
        <dsp:cNvSpPr/>
      </dsp:nvSpPr>
      <dsp:spPr>
        <a:xfrm>
          <a:off x="4771132" y="3429000"/>
          <a:ext cx="1963933" cy="904812"/>
        </a:xfrm>
        <a:custGeom>
          <a:avLst/>
          <a:gdLst/>
          <a:ahLst/>
          <a:cxnLst/>
          <a:rect l="0" t="0" r="0" b="0"/>
          <a:pathLst>
            <a:path>
              <a:moveTo>
                <a:pt x="0" y="0"/>
              </a:moveTo>
              <a:lnTo>
                <a:pt x="1823652" y="0"/>
              </a:lnTo>
              <a:lnTo>
                <a:pt x="1823652" y="904812"/>
              </a:lnTo>
              <a:lnTo>
                <a:pt x="1963933" y="904812"/>
              </a:lnTo>
            </a:path>
          </a:pathLst>
        </a:custGeom>
        <a:noFill/>
        <a:ln w="12700" cap="flat" cmpd="sng" algn="ctr">
          <a:solidFill>
            <a:schemeClr val="accent1">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93BA1427-B26B-4FA5-A8BB-88783F411963}">
      <dsp:nvSpPr>
        <dsp:cNvPr id="0" name=""/>
        <dsp:cNvSpPr/>
      </dsp:nvSpPr>
      <dsp:spPr>
        <a:xfrm>
          <a:off x="9821247" y="3081675"/>
          <a:ext cx="280561" cy="91440"/>
        </a:xfrm>
        <a:custGeom>
          <a:avLst/>
          <a:gdLst/>
          <a:ahLst/>
          <a:cxnLst/>
          <a:rect l="0" t="0" r="0" b="0"/>
          <a:pathLst>
            <a:path>
              <a:moveTo>
                <a:pt x="0" y="45720"/>
              </a:moveTo>
              <a:lnTo>
                <a:pt x="280561" y="4572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B745B61-4922-40D6-8BAB-650F4D822601}">
      <dsp:nvSpPr>
        <dsp:cNvPr id="0" name=""/>
        <dsp:cNvSpPr/>
      </dsp:nvSpPr>
      <dsp:spPr>
        <a:xfrm>
          <a:off x="8137875" y="2524187"/>
          <a:ext cx="280561" cy="603208"/>
        </a:xfrm>
        <a:custGeom>
          <a:avLst/>
          <a:gdLst/>
          <a:ahLst/>
          <a:cxnLst/>
          <a:rect l="0" t="0" r="0" b="0"/>
          <a:pathLst>
            <a:path>
              <a:moveTo>
                <a:pt x="0" y="0"/>
              </a:moveTo>
              <a:lnTo>
                <a:pt x="140280" y="0"/>
              </a:lnTo>
              <a:lnTo>
                <a:pt x="140280" y="603208"/>
              </a:lnTo>
              <a:lnTo>
                <a:pt x="280561" y="603208"/>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5A2A9FCC-1FC7-4007-8DD5-C621460F7FB2}">
      <dsp:nvSpPr>
        <dsp:cNvPr id="0" name=""/>
        <dsp:cNvSpPr/>
      </dsp:nvSpPr>
      <dsp:spPr>
        <a:xfrm>
          <a:off x="9821247" y="2478467"/>
          <a:ext cx="280561" cy="91440"/>
        </a:xfrm>
        <a:custGeom>
          <a:avLst/>
          <a:gdLst/>
          <a:ahLst/>
          <a:cxnLst/>
          <a:rect l="0" t="0" r="0" b="0"/>
          <a:pathLst>
            <a:path>
              <a:moveTo>
                <a:pt x="0" y="45720"/>
              </a:moveTo>
              <a:lnTo>
                <a:pt x="280561" y="4572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30BAE31-8896-4724-860A-E252364FD2FE}">
      <dsp:nvSpPr>
        <dsp:cNvPr id="0" name=""/>
        <dsp:cNvSpPr/>
      </dsp:nvSpPr>
      <dsp:spPr>
        <a:xfrm>
          <a:off x="8137875" y="2478467"/>
          <a:ext cx="280561" cy="91440"/>
        </a:xfrm>
        <a:custGeom>
          <a:avLst/>
          <a:gdLst/>
          <a:ahLst/>
          <a:cxnLst/>
          <a:rect l="0" t="0" r="0" b="0"/>
          <a:pathLst>
            <a:path>
              <a:moveTo>
                <a:pt x="0" y="45720"/>
              </a:moveTo>
              <a:lnTo>
                <a:pt x="280561" y="4572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E4551A0E-D510-48BA-AF7F-0190112D3EA5}">
      <dsp:nvSpPr>
        <dsp:cNvPr id="0" name=""/>
        <dsp:cNvSpPr/>
      </dsp:nvSpPr>
      <dsp:spPr>
        <a:xfrm>
          <a:off x="9821247" y="1875259"/>
          <a:ext cx="280561" cy="91440"/>
        </a:xfrm>
        <a:custGeom>
          <a:avLst/>
          <a:gdLst/>
          <a:ahLst/>
          <a:cxnLst/>
          <a:rect l="0" t="0" r="0" b="0"/>
          <a:pathLst>
            <a:path>
              <a:moveTo>
                <a:pt x="0" y="45720"/>
              </a:moveTo>
              <a:lnTo>
                <a:pt x="280561" y="4572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A2412931-588D-447D-BA8C-46171D1BE0F0}">
      <dsp:nvSpPr>
        <dsp:cNvPr id="0" name=""/>
        <dsp:cNvSpPr/>
      </dsp:nvSpPr>
      <dsp:spPr>
        <a:xfrm>
          <a:off x="8137875" y="1920979"/>
          <a:ext cx="280561" cy="603208"/>
        </a:xfrm>
        <a:custGeom>
          <a:avLst/>
          <a:gdLst/>
          <a:ahLst/>
          <a:cxnLst/>
          <a:rect l="0" t="0" r="0" b="0"/>
          <a:pathLst>
            <a:path>
              <a:moveTo>
                <a:pt x="0" y="603208"/>
              </a:moveTo>
              <a:lnTo>
                <a:pt x="140280" y="603208"/>
              </a:lnTo>
              <a:lnTo>
                <a:pt x="140280" y="0"/>
              </a:lnTo>
              <a:lnTo>
                <a:pt x="280561" y="0"/>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8D422D2-211D-415F-B00A-4CC6BC639B98}">
      <dsp:nvSpPr>
        <dsp:cNvPr id="0" name=""/>
        <dsp:cNvSpPr/>
      </dsp:nvSpPr>
      <dsp:spPr>
        <a:xfrm>
          <a:off x="4771132" y="2524187"/>
          <a:ext cx="1963933" cy="904812"/>
        </a:xfrm>
        <a:custGeom>
          <a:avLst/>
          <a:gdLst/>
          <a:ahLst/>
          <a:cxnLst/>
          <a:rect l="0" t="0" r="0" b="0"/>
          <a:pathLst>
            <a:path>
              <a:moveTo>
                <a:pt x="0" y="904812"/>
              </a:moveTo>
              <a:lnTo>
                <a:pt x="1823652" y="904812"/>
              </a:lnTo>
              <a:lnTo>
                <a:pt x="1823652" y="0"/>
              </a:lnTo>
              <a:lnTo>
                <a:pt x="1963933" y="0"/>
              </a:lnTo>
            </a:path>
          </a:pathLst>
        </a:custGeom>
        <a:noFill/>
        <a:ln w="12700" cap="flat" cmpd="sng" algn="ctr">
          <a:solidFill>
            <a:schemeClr val="accent1">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E644E3F0-8180-42FB-A792-8360845E497B}">
      <dsp:nvSpPr>
        <dsp:cNvPr id="0" name=""/>
        <dsp:cNvSpPr/>
      </dsp:nvSpPr>
      <dsp:spPr>
        <a:xfrm>
          <a:off x="1404389" y="3383280"/>
          <a:ext cx="1963933" cy="91440"/>
        </a:xfrm>
        <a:custGeom>
          <a:avLst/>
          <a:gdLst/>
          <a:ahLst/>
          <a:cxnLst/>
          <a:rect l="0" t="0" r="0" b="0"/>
          <a:pathLst>
            <a:path>
              <a:moveTo>
                <a:pt x="0" y="45720"/>
              </a:moveTo>
              <a:lnTo>
                <a:pt x="1963933" y="45720"/>
              </a:lnTo>
            </a:path>
          </a:pathLst>
        </a:custGeom>
        <a:noFill/>
        <a:ln w="12700" cap="flat" cmpd="sng" algn="ctr">
          <a:solidFill>
            <a:schemeClr val="accent6">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A594D405-39B9-4CB7-9998-CAB999EFABCB}">
      <dsp:nvSpPr>
        <dsp:cNvPr id="0" name=""/>
        <dsp:cNvSpPr/>
      </dsp:nvSpPr>
      <dsp:spPr>
        <a:xfrm>
          <a:off x="1580" y="3215071"/>
          <a:ext cx="1402809" cy="427856"/>
        </a:xfrm>
        <a:prstGeom prst="rect">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Usos del pasado</a:t>
          </a:r>
        </a:p>
      </dsp:txBody>
      <dsp:txXfrm>
        <a:off x="1580" y="3215071"/>
        <a:ext cx="1402809" cy="427856"/>
      </dsp:txXfrm>
    </dsp:sp>
    <dsp:sp modelId="{C12536CA-E273-4C5F-907A-1818D43DE594}">
      <dsp:nvSpPr>
        <dsp:cNvPr id="0" name=""/>
        <dsp:cNvSpPr/>
      </dsp:nvSpPr>
      <dsp:spPr>
        <a:xfrm>
          <a:off x="3368323" y="3215071"/>
          <a:ext cx="1402809" cy="427856"/>
        </a:xfrm>
        <a:prstGeom prst="rect">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Violencia</a:t>
          </a:r>
        </a:p>
      </dsp:txBody>
      <dsp:txXfrm>
        <a:off x="3368323" y="3215071"/>
        <a:ext cx="1402809" cy="427856"/>
      </dsp:txXfrm>
    </dsp:sp>
    <dsp:sp modelId="{A1F52582-600C-4D08-A4E2-0990E29326B1}">
      <dsp:nvSpPr>
        <dsp:cNvPr id="0" name=""/>
        <dsp:cNvSpPr/>
      </dsp:nvSpPr>
      <dsp:spPr>
        <a:xfrm>
          <a:off x="6735066" y="2310259"/>
          <a:ext cx="1402809" cy="427856"/>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Distintos tipos</a:t>
          </a:r>
        </a:p>
      </dsp:txBody>
      <dsp:txXfrm>
        <a:off x="6735066" y="2310259"/>
        <a:ext cx="1402809" cy="427856"/>
      </dsp:txXfrm>
    </dsp:sp>
    <dsp:sp modelId="{AACF228D-C3A4-4FA7-8A18-52D6064B1CE1}">
      <dsp:nvSpPr>
        <dsp:cNvPr id="0" name=""/>
        <dsp:cNvSpPr/>
      </dsp:nvSpPr>
      <dsp:spPr>
        <a:xfrm>
          <a:off x="8418437" y="1707051"/>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Violencia </a:t>
          </a:r>
          <a:r>
            <a:rPr lang="es-AR" sz="800" kern="1200" dirty="0" err="1"/>
            <a:t>politica</a:t>
          </a:r>
          <a:endParaRPr lang="es-AR" sz="800" kern="1200" dirty="0"/>
        </a:p>
      </dsp:txBody>
      <dsp:txXfrm>
        <a:off x="8418437" y="1707051"/>
        <a:ext cx="1402809" cy="427856"/>
      </dsp:txXfrm>
    </dsp:sp>
    <dsp:sp modelId="{610574E6-74D3-4154-AF55-1419203D1D20}">
      <dsp:nvSpPr>
        <dsp:cNvPr id="0" name=""/>
        <dsp:cNvSpPr/>
      </dsp:nvSpPr>
      <dsp:spPr>
        <a:xfrm>
          <a:off x="10101809" y="1707051"/>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Aquella cometida bajo la defensa de una ideología</a:t>
          </a:r>
        </a:p>
      </dsp:txBody>
      <dsp:txXfrm>
        <a:off x="10101809" y="1707051"/>
        <a:ext cx="1402809" cy="427856"/>
      </dsp:txXfrm>
    </dsp:sp>
    <dsp:sp modelId="{AE03F409-7F08-45C9-8D0D-A90A5A5A0E96}">
      <dsp:nvSpPr>
        <dsp:cNvPr id="0" name=""/>
        <dsp:cNvSpPr/>
      </dsp:nvSpPr>
      <dsp:spPr>
        <a:xfrm>
          <a:off x="8418437" y="2310259"/>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Violencia reactiva</a:t>
          </a:r>
        </a:p>
      </dsp:txBody>
      <dsp:txXfrm>
        <a:off x="8418437" y="2310259"/>
        <a:ext cx="1402809" cy="427856"/>
      </dsp:txXfrm>
    </dsp:sp>
    <dsp:sp modelId="{56EE4ED4-7142-46B1-889D-61B93D22724B}">
      <dsp:nvSpPr>
        <dsp:cNvPr id="0" name=""/>
        <dsp:cNvSpPr/>
      </dsp:nvSpPr>
      <dsp:spPr>
        <a:xfrm>
          <a:off x="10101809" y="2310259"/>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Aquella frente a una situación que excluye la posibilidad de hacer frente en la palabra o en la acción propiamente política</a:t>
          </a:r>
        </a:p>
      </dsp:txBody>
      <dsp:txXfrm>
        <a:off x="10101809" y="2310259"/>
        <a:ext cx="1402809" cy="427856"/>
      </dsp:txXfrm>
    </dsp:sp>
    <dsp:sp modelId="{4D6DFD2E-D9B4-40C9-A124-2C55226C67F2}">
      <dsp:nvSpPr>
        <dsp:cNvPr id="0" name=""/>
        <dsp:cNvSpPr/>
      </dsp:nvSpPr>
      <dsp:spPr>
        <a:xfrm>
          <a:off x="8418437" y="2913467"/>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Violencia racionalizada</a:t>
          </a:r>
        </a:p>
      </dsp:txBody>
      <dsp:txXfrm>
        <a:off x="8418437" y="2913467"/>
        <a:ext cx="1402809" cy="427856"/>
      </dsp:txXfrm>
    </dsp:sp>
    <dsp:sp modelId="{74E61519-9DBA-4F85-A42F-D4114997220C}">
      <dsp:nvSpPr>
        <dsp:cNvPr id="0" name=""/>
        <dsp:cNvSpPr/>
      </dsp:nvSpPr>
      <dsp:spPr>
        <a:xfrm>
          <a:off x="10101809" y="2913467"/>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Se propone como sustituto de la política</a:t>
          </a:r>
        </a:p>
      </dsp:txBody>
      <dsp:txXfrm>
        <a:off x="10101809" y="2913467"/>
        <a:ext cx="1402809" cy="427856"/>
      </dsp:txXfrm>
    </dsp:sp>
    <dsp:sp modelId="{3259A7F1-DF94-433D-88C6-9F6D31C4A2FB}">
      <dsp:nvSpPr>
        <dsp:cNvPr id="0" name=""/>
        <dsp:cNvSpPr/>
      </dsp:nvSpPr>
      <dsp:spPr>
        <a:xfrm>
          <a:off x="6735066" y="4119883"/>
          <a:ext cx="1402809" cy="427856"/>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Actores</a:t>
          </a:r>
        </a:p>
      </dsp:txBody>
      <dsp:txXfrm>
        <a:off x="6735066" y="4119883"/>
        <a:ext cx="1402809" cy="427856"/>
      </dsp:txXfrm>
    </dsp:sp>
    <dsp:sp modelId="{A5C020DB-106C-4504-8F88-8099C4C90A41}">
      <dsp:nvSpPr>
        <dsp:cNvPr id="0" name=""/>
        <dsp:cNvSpPr/>
      </dsp:nvSpPr>
      <dsp:spPr>
        <a:xfrm>
          <a:off x="8418437" y="3516675"/>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Ejercito</a:t>
          </a:r>
        </a:p>
      </dsp:txBody>
      <dsp:txXfrm>
        <a:off x="8418437" y="3516675"/>
        <a:ext cx="1402809" cy="427856"/>
      </dsp:txXfrm>
    </dsp:sp>
    <dsp:sp modelId="{80F1E66E-B3EF-48A9-8562-941F93432BB6}">
      <dsp:nvSpPr>
        <dsp:cNvPr id="0" name=""/>
        <dsp:cNvSpPr/>
      </dsp:nvSpPr>
      <dsp:spPr>
        <a:xfrm>
          <a:off x="8418437" y="4119883"/>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err="1"/>
            <a:t>Jovenes</a:t>
          </a:r>
          <a:r>
            <a:rPr lang="es-AR" sz="800" kern="1200" dirty="0"/>
            <a:t> revolucionarios</a:t>
          </a:r>
        </a:p>
      </dsp:txBody>
      <dsp:txXfrm>
        <a:off x="8418437" y="4119883"/>
        <a:ext cx="1402809" cy="427856"/>
      </dsp:txXfrm>
    </dsp:sp>
    <dsp:sp modelId="{6EF42387-2AB6-409F-9FAC-637FE0049BDD}">
      <dsp:nvSpPr>
        <dsp:cNvPr id="0" name=""/>
        <dsp:cNvSpPr/>
      </dsp:nvSpPr>
      <dsp:spPr>
        <a:xfrm>
          <a:off x="8418437" y="4723091"/>
          <a:ext cx="1402809" cy="427856"/>
        </a:xfrm>
        <a:prstGeom prst="rect">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Habitantes o pueblo en general</a:t>
          </a:r>
        </a:p>
      </dsp:txBody>
      <dsp:txXfrm>
        <a:off x="8418437" y="4723091"/>
        <a:ext cx="1402809" cy="427856"/>
      </dsp:txXfrm>
    </dsp:sp>
    <dsp:sp modelId="{32F93E84-53C3-4B68-A46E-2FD1D7F07E91}">
      <dsp:nvSpPr>
        <dsp:cNvPr id="0" name=""/>
        <dsp:cNvSpPr/>
      </dsp:nvSpPr>
      <dsp:spPr>
        <a:xfrm>
          <a:off x="5051694" y="2913467"/>
          <a:ext cx="1402809" cy="427856"/>
        </a:xfrm>
        <a:prstGeom prst="rect">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Los toma de Hannah Arendt</a:t>
          </a:r>
        </a:p>
      </dsp:txBody>
      <dsp:txXfrm>
        <a:off x="5051694" y="2913467"/>
        <a:ext cx="1402809" cy="427856"/>
      </dsp:txXfrm>
    </dsp:sp>
    <dsp:sp modelId="{0926D8AC-4004-437B-A196-DBFA7B47E349}">
      <dsp:nvSpPr>
        <dsp:cNvPr id="0" name=""/>
        <dsp:cNvSpPr/>
      </dsp:nvSpPr>
      <dsp:spPr>
        <a:xfrm>
          <a:off x="1464949" y="2688752"/>
          <a:ext cx="1402809" cy="427856"/>
        </a:xfrm>
        <a:prstGeom prst="rect">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080" tIns="5080" rIns="5080" bIns="5080" numCol="1" spcCol="1270" anchor="ctr" anchorCtr="0">
          <a:noAutofit/>
          <a:sp3d extrusionH="28000" prstMaterial="matte"/>
        </a:bodyPr>
        <a:lstStyle/>
        <a:p>
          <a:pPr marL="0" lvl="0" indent="0" algn="ctr" defTabSz="355600">
            <a:lnSpc>
              <a:spcPct val="90000"/>
            </a:lnSpc>
            <a:spcBef>
              <a:spcPct val="0"/>
            </a:spcBef>
            <a:spcAft>
              <a:spcPct val="35000"/>
            </a:spcAft>
            <a:buNone/>
          </a:pPr>
          <a:r>
            <a:rPr lang="es-AR" sz="800" kern="1200" dirty="0"/>
            <a:t>Propone como concepto clave para el periodo</a:t>
          </a:r>
        </a:p>
        <a:p>
          <a:pPr marL="0" lvl="0" indent="0" algn="ctr" defTabSz="355600">
            <a:lnSpc>
              <a:spcPct val="90000"/>
            </a:lnSpc>
            <a:spcBef>
              <a:spcPct val="0"/>
            </a:spcBef>
            <a:spcAft>
              <a:spcPct val="35000"/>
            </a:spcAft>
            <a:buNone/>
          </a:pPr>
          <a:r>
            <a:rPr lang="es-AR" sz="800" kern="1200" dirty="0"/>
            <a:t>1976-1983</a:t>
          </a:r>
        </a:p>
      </dsp:txBody>
      <dsp:txXfrm>
        <a:off x="1464949" y="2688752"/>
        <a:ext cx="1402809" cy="42785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CCF68BC-C0C1-4740-B1BC-01AF8EFFB980}" type="datetimeFigureOut">
              <a:rPr lang="en-US" smtClean="0"/>
              <a:t>11/5/2025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DE82FD2-F864-2E4E-ACF0-2DBC196A7066}" type="slidenum">
              <a:rPr lang="en-US" smtClean="0"/>
              <a:t>‹Nº›</a:t>
            </a:fld>
            <a:endParaRPr lang="en-US" dirty="0"/>
          </a:p>
        </p:txBody>
      </p:sp>
    </p:spTree>
    <p:extLst>
      <p:ext uri="{BB962C8B-B14F-4D97-AF65-F5344CB8AC3E}">
        <p14:creationId xmlns:p14="http://schemas.microsoft.com/office/powerpoint/2010/main" val="410714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cxnSp>
        <p:nvCxnSpPr>
          <p:cNvPr id="14" name="Conector recto 13">
            <a:extLst>
              <a:ext uri="{FF2B5EF4-FFF2-40B4-BE49-F238E27FC236}">
                <a16:creationId xmlns:a16="http://schemas.microsoft.com/office/drawing/2014/main" id="{0963ED7B-F282-42DA-DF6C-E1A22A0963AD}"/>
              </a:ext>
            </a:extLst>
          </p:cNvPr>
          <p:cNvCxnSpPr>
            <a:cxnSpLocks/>
          </p:cNvCxnSpPr>
          <p:nvPr userDrawn="1"/>
        </p:nvCxnSpPr>
        <p:spPr>
          <a:xfrm flipH="1" flipV="1">
            <a:off x="5861535" y="0"/>
            <a:ext cx="1556021" cy="646938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Marcador de posición de imagen 10">
            <a:extLst>
              <a:ext uri="{FF2B5EF4-FFF2-40B4-BE49-F238E27FC236}">
                <a16:creationId xmlns:a16="http://schemas.microsoft.com/office/drawing/2014/main" id="{3E5A8C65-DAAF-1BA1-B402-11FC946C6096}"/>
              </a:ext>
            </a:extLst>
          </p:cNvPr>
          <p:cNvSpPr>
            <a:spLocks noGrp="1"/>
          </p:cNvSpPr>
          <p:nvPr>
            <p:ph type="pic" sz="quarter" idx="10"/>
          </p:nvPr>
        </p:nvSpPr>
        <p:spPr>
          <a:xfrm flipH="1">
            <a:off x="0" y="0"/>
            <a:ext cx="7024495" cy="6858000"/>
          </a:xfrm>
          <a:custGeom>
            <a:avLst/>
            <a:gdLst>
              <a:gd name="connsiteX0" fmla="*/ 7024495 w 7024495"/>
              <a:gd name="connsiteY0" fmla="*/ 0 h 6858000"/>
              <a:gd name="connsiteX1" fmla="*/ 1701752 w 7024495"/>
              <a:gd name="connsiteY1" fmla="*/ 0 h 6858000"/>
              <a:gd name="connsiteX2" fmla="*/ 0 w 7024495"/>
              <a:gd name="connsiteY2" fmla="*/ 6837396 h 6858000"/>
              <a:gd name="connsiteX3" fmla="*/ 0 w 7024495"/>
              <a:gd name="connsiteY3" fmla="*/ 6858000 h 6858000"/>
              <a:gd name="connsiteX4" fmla="*/ 7024495 w 7024495"/>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4495" h="6858000">
                <a:moveTo>
                  <a:pt x="7024495" y="0"/>
                </a:moveTo>
                <a:lnTo>
                  <a:pt x="1701752" y="0"/>
                </a:lnTo>
                <a:lnTo>
                  <a:pt x="0" y="6837396"/>
                </a:lnTo>
                <a:lnTo>
                  <a:pt x="0" y="6858000"/>
                </a:lnTo>
                <a:lnTo>
                  <a:pt x="7024495" y="6858000"/>
                </a:lnTo>
                <a:close/>
              </a:path>
            </a:pathLst>
          </a:custGeom>
        </p:spPr>
        <p:txBody>
          <a:bodyPr wrap="square" rtlCol="0" anchor="t">
            <a:noAutofit/>
          </a:bodyPr>
          <a:lstStyle>
            <a:lvl1pPr marL="0" indent="0" algn="ctr">
              <a:buNone/>
              <a:defRPr/>
            </a:lvl1pPr>
          </a:lstStyle>
          <a:p>
            <a:pPr rtl="0"/>
            <a:r>
              <a:rPr lang="es-ES"/>
              <a:t>Haga clic en el icono para agregar una imagen</a:t>
            </a:r>
            <a:endParaRPr lang="en-US" dirty="0"/>
          </a:p>
        </p:txBody>
      </p:sp>
      <p:sp>
        <p:nvSpPr>
          <p:cNvPr id="6" name="Título 5">
            <a:extLst>
              <a:ext uri="{FF2B5EF4-FFF2-40B4-BE49-F238E27FC236}">
                <a16:creationId xmlns:a16="http://schemas.microsoft.com/office/drawing/2014/main" id="{D181CB1F-4A11-0F01-BFFC-C34C900A30BA}"/>
              </a:ext>
            </a:extLst>
          </p:cNvPr>
          <p:cNvSpPr>
            <a:spLocks noGrp="1"/>
          </p:cNvSpPr>
          <p:nvPr>
            <p:ph type="title"/>
          </p:nvPr>
        </p:nvSpPr>
        <p:spPr>
          <a:xfrm>
            <a:off x="4078706" y="2456733"/>
            <a:ext cx="8124873" cy="1639939"/>
          </a:xfrm>
          <a:custGeom>
            <a:avLst/>
            <a:gdLst>
              <a:gd name="connsiteX0" fmla="*/ 0 w 8124873"/>
              <a:gd name="connsiteY0" fmla="*/ 0 h 1639939"/>
              <a:gd name="connsiteX1" fmla="*/ 7391297 w 8124873"/>
              <a:gd name="connsiteY1" fmla="*/ 0 h 1639939"/>
              <a:gd name="connsiteX2" fmla="*/ 7794750 w 8124873"/>
              <a:gd name="connsiteY2" fmla="*/ 0 h 1639939"/>
              <a:gd name="connsiteX3" fmla="*/ 8124873 w 8124873"/>
              <a:gd name="connsiteY3" fmla="*/ 0 h 1639939"/>
              <a:gd name="connsiteX4" fmla="*/ 8124873 w 8124873"/>
              <a:gd name="connsiteY4" fmla="*/ 1639939 h 1639939"/>
              <a:gd name="connsiteX5" fmla="*/ 7391297 w 8124873"/>
              <a:gd name="connsiteY5" fmla="*/ 1639939 h 1639939"/>
              <a:gd name="connsiteX6" fmla="*/ 7391297 w 8124873"/>
              <a:gd name="connsiteY6" fmla="*/ 1639938 h 1639939"/>
              <a:gd name="connsiteX7" fmla="*/ 318542 w 8124873"/>
              <a:gd name="connsiteY7" fmla="*/ 1639938 h 1639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4873" h="1639939">
                <a:moveTo>
                  <a:pt x="0" y="0"/>
                </a:moveTo>
                <a:lnTo>
                  <a:pt x="7391297" y="0"/>
                </a:lnTo>
                <a:lnTo>
                  <a:pt x="7794750" y="0"/>
                </a:lnTo>
                <a:lnTo>
                  <a:pt x="8124873" y="0"/>
                </a:lnTo>
                <a:lnTo>
                  <a:pt x="8124873" y="1639939"/>
                </a:lnTo>
                <a:lnTo>
                  <a:pt x="7391297" y="1639939"/>
                </a:lnTo>
                <a:lnTo>
                  <a:pt x="7391297" y="1639938"/>
                </a:lnTo>
                <a:lnTo>
                  <a:pt x="318542" y="1639938"/>
                </a:lnTo>
                <a:close/>
              </a:path>
            </a:pathLst>
          </a:custGeom>
          <a:solidFill>
            <a:schemeClr val="accent2"/>
          </a:solidFill>
        </p:spPr>
        <p:txBody>
          <a:bodyPr wrap="square" lIns="320040" rIns="914400" rtlCol="0">
            <a:noAutofit/>
          </a:bodyPr>
          <a:lstStyle>
            <a:lvl1pPr algn="r">
              <a:defRPr sz="3200" cap="all" spc="300" baseline="0">
                <a:solidFill>
                  <a:schemeClr val="bg1"/>
                </a:solidFill>
              </a:defRPr>
            </a:lvl1pPr>
          </a:lstStyle>
          <a:p>
            <a:pPr rtl="0"/>
            <a:r>
              <a:rPr lang="es-ES"/>
              <a:t>Haga clic para modificar el estilo de título del patrón</a:t>
            </a:r>
            <a:endParaRPr lang="es"/>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p:nvPr>
        </p:nvSpPr>
        <p:spPr>
          <a:xfrm>
            <a:off x="7543800" y="4398264"/>
            <a:ext cx="3913632" cy="2066544"/>
          </a:xfrm>
        </p:spPr>
        <p:txBody>
          <a:bodyPr rtlCol="0">
            <a:normAutofit/>
          </a:bodyPr>
          <a:lstStyle>
            <a:lvl1pPr marL="0" indent="0" algn="r">
              <a:buNone/>
              <a:defRPr sz="2400" spc="14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
          </a:p>
        </p:txBody>
      </p:sp>
    </p:spTree>
    <p:extLst>
      <p:ext uri="{BB962C8B-B14F-4D97-AF65-F5344CB8AC3E}">
        <p14:creationId xmlns:p14="http://schemas.microsoft.com/office/powerpoint/2010/main" val="3331702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contenido y tabla">
    <p:spTree>
      <p:nvGrpSpPr>
        <p:cNvPr id="1" name=""/>
        <p:cNvGrpSpPr/>
        <p:nvPr/>
      </p:nvGrpSpPr>
      <p:grpSpPr>
        <a:xfrm>
          <a:off x="0" y="0"/>
          <a:ext cx="0" cy="0"/>
          <a:chOff x="0" y="0"/>
          <a:chExt cx="0" cy="0"/>
        </a:xfrm>
      </p:grpSpPr>
      <p:cxnSp>
        <p:nvCxnSpPr>
          <p:cNvPr id="4" name="Conector recto 3">
            <a:extLst>
              <a:ext uri="{FF2B5EF4-FFF2-40B4-BE49-F238E27FC236}">
                <a16:creationId xmlns:a16="http://schemas.microsoft.com/office/drawing/2014/main" id="{8772D93E-C550-4461-E6B7-EBCA7CAEC8DF}"/>
              </a:ext>
            </a:extLst>
          </p:cNvPr>
          <p:cNvCxnSpPr>
            <a:cxnSpLocks/>
          </p:cNvCxnSpPr>
          <p:nvPr userDrawn="1"/>
        </p:nvCxnSpPr>
        <p:spPr>
          <a:xfrm rot="10800000" flipV="1">
            <a:off x="0" y="0"/>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ítulo 21">
            <a:extLst>
              <a:ext uri="{FF2B5EF4-FFF2-40B4-BE49-F238E27FC236}">
                <a16:creationId xmlns:a16="http://schemas.microsoft.com/office/drawing/2014/main" id="{3A7F7468-D0CF-4B30-965A-D9066D6C288F}"/>
              </a:ext>
            </a:extLst>
          </p:cNvPr>
          <p:cNvSpPr>
            <a:spLocks noGrp="1"/>
          </p:cNvSpPr>
          <p:nvPr>
            <p:ph type="ctrTitle"/>
          </p:nvPr>
        </p:nvSpPr>
        <p:spPr>
          <a:xfrm>
            <a:off x="6610" y="824686"/>
            <a:ext cx="7154158" cy="1632045"/>
          </a:xfrm>
          <a:custGeom>
            <a:avLst/>
            <a:gdLst>
              <a:gd name="connsiteX0" fmla="*/ 408011 w 7242048"/>
              <a:gd name="connsiteY0" fmla="*/ 0 h 1632045"/>
              <a:gd name="connsiteX1" fmla="*/ 7242048 w 7242048"/>
              <a:gd name="connsiteY1" fmla="*/ 0 h 1632045"/>
              <a:gd name="connsiteX2" fmla="*/ 6834037 w 7242048"/>
              <a:gd name="connsiteY2" fmla="*/ 1632044 h 1632045"/>
              <a:gd name="connsiteX3" fmla="*/ 826338 w 7242048"/>
              <a:gd name="connsiteY3" fmla="*/ 1632044 h 1632045"/>
              <a:gd name="connsiteX4" fmla="*/ 826338 w 7242048"/>
              <a:gd name="connsiteY4" fmla="*/ 1632045 h 1632045"/>
              <a:gd name="connsiteX5" fmla="*/ 0 w 7242048"/>
              <a:gd name="connsiteY5" fmla="*/ 1632045 h 1632045"/>
              <a:gd name="connsiteX6" fmla="*/ 0 w 7242048"/>
              <a:gd name="connsiteY6" fmla="*/ 1632044 h 1632045"/>
              <a:gd name="connsiteX7" fmla="*/ 0 w 7242048"/>
              <a:gd name="connsiteY7" fmla="*/ 1 h 1632045"/>
              <a:gd name="connsiteX8" fmla="*/ 408011 w 7242048"/>
              <a:gd name="connsiteY8" fmla="*/ 1 h 16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048" h="1632045">
                <a:moveTo>
                  <a:pt x="408011" y="0"/>
                </a:moveTo>
                <a:lnTo>
                  <a:pt x="7242048" y="0"/>
                </a:lnTo>
                <a:lnTo>
                  <a:pt x="6834037" y="1632044"/>
                </a:lnTo>
                <a:lnTo>
                  <a:pt x="826338" y="1632044"/>
                </a:lnTo>
                <a:lnTo>
                  <a:pt x="826338" y="1632045"/>
                </a:lnTo>
                <a:lnTo>
                  <a:pt x="0" y="1632045"/>
                </a:lnTo>
                <a:lnTo>
                  <a:pt x="0" y="1632044"/>
                </a:lnTo>
                <a:lnTo>
                  <a:pt x="0" y="1"/>
                </a:lnTo>
                <a:lnTo>
                  <a:pt x="408011" y="1"/>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0" rIns="0" rtlCol="0" anchor="ctr">
            <a:noAutofit/>
          </a:bodyPr>
          <a:lstStyle>
            <a:lvl1pPr algn="l">
              <a:lnSpc>
                <a:spcPct val="100000"/>
              </a:lnSpc>
              <a:defRPr sz="3200" cap="all" spc="300" baseline="0">
                <a:solidFill>
                  <a:schemeClr val="bg1"/>
                </a:solidFill>
                <a:latin typeface="+mj-lt"/>
              </a:defRPr>
            </a:lvl1pPr>
          </a:lstStyle>
          <a:p>
            <a:pPr rtl="0"/>
            <a:r>
              <a:rPr lang="es-ES"/>
              <a:t>Haga clic para modificar el estilo de título del patrón</a:t>
            </a:r>
            <a:endParaRPr lang="en-US" dirty="0"/>
          </a:p>
        </p:txBody>
      </p:sp>
      <p:sp>
        <p:nvSpPr>
          <p:cNvPr id="8" name="Marcador de contenido 27">
            <a:extLst>
              <a:ext uri="{FF2B5EF4-FFF2-40B4-BE49-F238E27FC236}">
                <a16:creationId xmlns:a16="http://schemas.microsoft.com/office/drawing/2014/main" id="{F44119C9-6F5C-7546-AD19-0BF20ADDC75A}"/>
              </a:ext>
            </a:extLst>
          </p:cNvPr>
          <p:cNvSpPr>
            <a:spLocks noGrp="1"/>
          </p:cNvSpPr>
          <p:nvPr>
            <p:ph sz="quarter" idx="16"/>
          </p:nvPr>
        </p:nvSpPr>
        <p:spPr>
          <a:xfrm>
            <a:off x="7955280" y="822960"/>
            <a:ext cx="3447288" cy="1636776"/>
          </a:xfrm>
        </p:spPr>
        <p:txBody>
          <a:bodyPr rtlCol="0"/>
          <a:lstStyle>
            <a:lvl1pPr marL="0" indent="0" algn="l">
              <a:lnSpc>
                <a:spcPct val="90000"/>
              </a:lnSpc>
              <a:buNone/>
              <a:defRPr sz="1800" b="0" i="0" cap="none" spc="100" baseline="0">
                <a:solidFill>
                  <a:schemeClr val="tx1"/>
                </a:solidFill>
              </a:defRPr>
            </a:lvl1pPr>
            <a:lvl2pPr marL="0" indent="0" algn="l">
              <a:lnSpc>
                <a:spcPct val="90000"/>
              </a:lnSpc>
              <a:spcBef>
                <a:spcPts val="1000"/>
              </a:spcBef>
              <a:buNone/>
              <a:defRPr sz="1800" spc="100">
                <a:solidFill>
                  <a:schemeClr val="tx1"/>
                </a:solidFill>
              </a:defRPr>
            </a:lvl2pPr>
            <a:lvl3pPr marL="283464" indent="-283464" algn="l">
              <a:lnSpc>
                <a:spcPct val="90000"/>
              </a:lnSpc>
              <a:spcBef>
                <a:spcPts val="1000"/>
              </a:spcBef>
              <a:defRPr sz="1800" spc="100">
                <a:solidFill>
                  <a:schemeClr val="tx1"/>
                </a:solidFill>
              </a:defRPr>
            </a:lvl3pPr>
            <a:lvl4pPr marL="1097280" indent="-347472" algn="l">
              <a:lnSpc>
                <a:spcPct val="100000"/>
              </a:lnSpc>
              <a:defRPr sz="1600">
                <a:solidFill>
                  <a:schemeClr val="tx1"/>
                </a:solidFill>
              </a:defRPr>
            </a:lvl4pPr>
            <a:lvl5pPr marL="1463040" indent="-347472" algn="l">
              <a:lnSpc>
                <a:spcPct val="100000"/>
              </a:lnSpc>
              <a:defRPr sz="1600">
                <a:solidFill>
                  <a:schemeClr val="tx1"/>
                </a:solidFill>
              </a:defRPr>
            </a:lvl5pPr>
          </a:lstStyle>
          <a:p>
            <a:pPr lvl="0" rtl="0"/>
            <a:r>
              <a:rPr lang="es-ES"/>
              <a:t>Haga clic para modificar los estilos de texto del patrón</a:t>
            </a:r>
          </a:p>
          <a:p>
            <a:pPr lvl="1" rtl="0"/>
            <a:r>
              <a:rPr lang="es-ES"/>
              <a:t>Segundo nivel</a:t>
            </a:r>
          </a:p>
          <a:p>
            <a:pPr lvl="2" rtl="0"/>
            <a:r>
              <a:rPr lang="es-ES"/>
              <a:t>Tercer nivel</a:t>
            </a:r>
          </a:p>
        </p:txBody>
      </p:sp>
      <p:sp>
        <p:nvSpPr>
          <p:cNvPr id="29" name="Marcador de contenido 27">
            <a:extLst>
              <a:ext uri="{FF2B5EF4-FFF2-40B4-BE49-F238E27FC236}">
                <a16:creationId xmlns:a16="http://schemas.microsoft.com/office/drawing/2014/main" id="{2050A67D-B2BA-336A-36B8-35D283DEAD58}"/>
              </a:ext>
            </a:extLst>
          </p:cNvPr>
          <p:cNvSpPr>
            <a:spLocks noGrp="1"/>
          </p:cNvSpPr>
          <p:nvPr>
            <p:ph sz="quarter" idx="15"/>
          </p:nvPr>
        </p:nvSpPr>
        <p:spPr>
          <a:xfrm>
            <a:off x="640080" y="2834640"/>
            <a:ext cx="10963656" cy="3364992"/>
          </a:xfrm>
        </p:spPr>
        <p:txBody>
          <a:bodyPr rtlCol="0"/>
          <a:lstStyle>
            <a:lvl1pPr marL="0" indent="0">
              <a:lnSpc>
                <a:spcPct val="100000"/>
              </a:lnSpc>
              <a:buNone/>
              <a:defRPr sz="1800" b="1"/>
            </a:lvl1pPr>
            <a:lvl2pPr marL="283464" indent="-283464">
              <a:lnSpc>
                <a:spcPct val="100000"/>
              </a:lnSpc>
              <a:spcBef>
                <a:spcPts val="1000"/>
              </a:spcBef>
              <a:defRPr sz="1800"/>
            </a:lvl2pPr>
            <a:lvl3pPr marL="548640" indent="-283464">
              <a:lnSpc>
                <a:spcPct val="100000"/>
              </a:lnSpc>
              <a:defRPr sz="1600"/>
            </a:lvl3pPr>
            <a:lvl4pPr marL="822960" indent="-283464">
              <a:lnSpc>
                <a:spcPct val="100000"/>
              </a:lnSpc>
              <a:defRPr sz="1600"/>
            </a:lvl4pPr>
            <a:lvl5pPr marL="1097280" indent="-283464">
              <a:lnSpc>
                <a:spcPct val="100000"/>
              </a:lnSpc>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cxnSp>
        <p:nvCxnSpPr>
          <p:cNvPr id="2" name="Conector recto 1">
            <a:extLst>
              <a:ext uri="{FF2B5EF4-FFF2-40B4-BE49-F238E27FC236}">
                <a16:creationId xmlns:a16="http://schemas.microsoft.com/office/drawing/2014/main" id="{C383A65A-D347-71C9-F4A2-8F5D4497FD4D}"/>
              </a:ext>
            </a:extLst>
          </p:cNvPr>
          <p:cNvCxnSpPr>
            <a:cxnSpLocks/>
          </p:cNvCxnSpPr>
          <p:nvPr userDrawn="1"/>
        </p:nvCxnSpPr>
        <p:spPr>
          <a:xfrm flipH="1">
            <a:off x="10402380" y="745435"/>
            <a:ext cx="1783010" cy="611256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Marcador de fecha 8">
            <a:extLst>
              <a:ext uri="{FF2B5EF4-FFF2-40B4-BE49-F238E27FC236}">
                <a16:creationId xmlns:a16="http://schemas.microsoft.com/office/drawing/2014/main" id="{4A08CD67-7152-A02B-8A2F-B44E9CCAD7F9}"/>
              </a:ext>
            </a:extLst>
          </p:cNvPr>
          <p:cNvSpPr>
            <a:spLocks noGrp="1"/>
          </p:cNvSpPr>
          <p:nvPr>
            <p:ph type="dt" sz="half" idx="17"/>
          </p:nvPr>
        </p:nvSpPr>
        <p:spPr/>
        <p:txBody>
          <a:bodyPr rtlCol="0"/>
          <a:lstStyle/>
          <a:p>
            <a:pPr rtl="0"/>
            <a:r>
              <a:rPr lang="es"/>
              <a:t>20XX</a:t>
            </a:r>
            <a:endParaRPr lang="en-US" dirty="0"/>
          </a:p>
        </p:txBody>
      </p:sp>
      <p:sp>
        <p:nvSpPr>
          <p:cNvPr id="10" name="Marcador de pie de página 9">
            <a:extLst>
              <a:ext uri="{FF2B5EF4-FFF2-40B4-BE49-F238E27FC236}">
                <a16:creationId xmlns:a16="http://schemas.microsoft.com/office/drawing/2014/main" id="{341E31B1-712C-1978-83E4-9E3ECD078436}"/>
              </a:ext>
            </a:extLst>
          </p:cNvPr>
          <p:cNvSpPr>
            <a:spLocks noGrp="1"/>
          </p:cNvSpPr>
          <p:nvPr>
            <p:ph type="ftr" sz="quarter" idx="18"/>
          </p:nvPr>
        </p:nvSpPr>
        <p:spPr/>
        <p:txBody>
          <a:bodyPr rtlCol="0"/>
          <a:lstStyle/>
          <a:p>
            <a:pPr rtl="0"/>
            <a:r>
              <a:rPr lang="es"/>
              <a:t>TÍTULO DE LA PRESENTACIÓN</a:t>
            </a:r>
          </a:p>
        </p:txBody>
      </p:sp>
      <p:sp>
        <p:nvSpPr>
          <p:cNvPr id="11" name="Marcador de número de diapositiva 10">
            <a:extLst>
              <a:ext uri="{FF2B5EF4-FFF2-40B4-BE49-F238E27FC236}">
                <a16:creationId xmlns:a16="http://schemas.microsoft.com/office/drawing/2014/main" id="{9D591037-E4B7-3E09-BA80-2781FA313B2B}"/>
              </a:ext>
            </a:extLst>
          </p:cNvPr>
          <p:cNvSpPr>
            <a:spLocks noGrp="1"/>
          </p:cNvSpPr>
          <p:nvPr>
            <p:ph type="sldNum" sz="quarter" idx="19"/>
          </p:nvPr>
        </p:nvSpPr>
        <p:spPr/>
        <p:txBody>
          <a:bodyPr rtlCol="0"/>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346017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ítulo y contenido 2">
    <p:spTree>
      <p:nvGrpSpPr>
        <p:cNvPr id="1" name=""/>
        <p:cNvGrpSpPr/>
        <p:nvPr/>
      </p:nvGrpSpPr>
      <p:grpSpPr>
        <a:xfrm>
          <a:off x="0" y="0"/>
          <a:ext cx="0" cy="0"/>
          <a:chOff x="0" y="0"/>
          <a:chExt cx="0" cy="0"/>
        </a:xfrm>
      </p:grpSpPr>
      <p:cxnSp>
        <p:nvCxnSpPr>
          <p:cNvPr id="3" name="Conector recto 2">
            <a:extLst>
              <a:ext uri="{FF2B5EF4-FFF2-40B4-BE49-F238E27FC236}">
                <a16:creationId xmlns:a16="http://schemas.microsoft.com/office/drawing/2014/main" id="{05DB38D4-7FDC-CF1E-11BB-77F17318EA0F}"/>
              </a:ext>
            </a:extLst>
          </p:cNvPr>
          <p:cNvCxnSpPr>
            <a:cxnSpLocks/>
          </p:cNvCxnSpPr>
          <p:nvPr userDrawn="1"/>
        </p:nvCxnSpPr>
        <p:spPr>
          <a:xfrm>
            <a:off x="11358643" y="-1"/>
            <a:ext cx="815945" cy="265825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Título 24">
            <a:extLst>
              <a:ext uri="{FF2B5EF4-FFF2-40B4-BE49-F238E27FC236}">
                <a16:creationId xmlns:a16="http://schemas.microsoft.com/office/drawing/2014/main" id="{DD9C70C7-DFF6-E2A2-DE7B-BC92ABB79139}"/>
              </a:ext>
            </a:extLst>
          </p:cNvPr>
          <p:cNvSpPr>
            <a:spLocks noGrp="1"/>
          </p:cNvSpPr>
          <p:nvPr>
            <p:ph type="title"/>
          </p:nvPr>
        </p:nvSpPr>
        <p:spPr>
          <a:xfrm>
            <a:off x="0" y="824684"/>
            <a:ext cx="11605600" cy="1639937"/>
          </a:xfrm>
          <a:custGeom>
            <a:avLst/>
            <a:gdLst>
              <a:gd name="connsiteX0" fmla="*/ 0 w 11605600"/>
              <a:gd name="connsiteY0" fmla="*/ 0 h 1639937"/>
              <a:gd name="connsiteX1" fmla="*/ 11094087 w 11605600"/>
              <a:gd name="connsiteY1" fmla="*/ 0 h 1639937"/>
              <a:gd name="connsiteX2" fmla="*/ 11605600 w 11605600"/>
              <a:gd name="connsiteY2" fmla="*/ 1639937 h 1639937"/>
              <a:gd name="connsiteX3" fmla="*/ 0 w 11605600"/>
              <a:gd name="connsiteY3" fmla="*/ 1639937 h 1639937"/>
            </a:gdLst>
            <a:ahLst/>
            <a:cxnLst>
              <a:cxn ang="0">
                <a:pos x="connsiteX0" y="connsiteY0"/>
              </a:cxn>
              <a:cxn ang="0">
                <a:pos x="connsiteX1" y="connsiteY1"/>
              </a:cxn>
              <a:cxn ang="0">
                <a:pos x="connsiteX2" y="connsiteY2"/>
              </a:cxn>
              <a:cxn ang="0">
                <a:pos x="connsiteX3" y="connsiteY3"/>
              </a:cxn>
            </a:cxnLst>
            <a:rect l="l" t="t" r="r" b="b"/>
            <a:pathLst>
              <a:path w="11605600" h="1639937">
                <a:moveTo>
                  <a:pt x="0" y="0"/>
                </a:moveTo>
                <a:lnTo>
                  <a:pt x="11094087" y="0"/>
                </a:lnTo>
                <a:lnTo>
                  <a:pt x="11605600" y="1639937"/>
                </a:lnTo>
                <a:lnTo>
                  <a:pt x="0" y="1639937"/>
                </a:lnTo>
                <a:close/>
              </a:path>
            </a:pathLst>
          </a:custGeom>
          <a:solidFill>
            <a:schemeClr val="accent2"/>
          </a:solidFill>
        </p:spPr>
        <p:txBody>
          <a:bodyPr wrap="square" lIns="914400" rtlCol="0">
            <a:noAutofit/>
          </a:bodyPr>
          <a:lstStyle>
            <a:lvl1pPr>
              <a:defRPr sz="3200" cap="all" spc="300" baseline="0">
                <a:solidFill>
                  <a:schemeClr val="bg1"/>
                </a:solidFill>
              </a:defRPr>
            </a:lvl1pPr>
          </a:lstStyle>
          <a:p>
            <a:pPr rtl="0"/>
            <a:r>
              <a:rPr lang="es-ES"/>
              <a:t>Haga clic para modificar el estilo de título del patrón</a:t>
            </a:r>
            <a:endParaRPr lang="es"/>
          </a:p>
        </p:txBody>
      </p:sp>
      <p:sp>
        <p:nvSpPr>
          <p:cNvPr id="29" name="Marcador de contenido 27">
            <a:extLst>
              <a:ext uri="{FF2B5EF4-FFF2-40B4-BE49-F238E27FC236}">
                <a16:creationId xmlns:a16="http://schemas.microsoft.com/office/drawing/2014/main" id="{2050A67D-B2BA-336A-36B8-35D283DEAD58}"/>
              </a:ext>
            </a:extLst>
          </p:cNvPr>
          <p:cNvSpPr>
            <a:spLocks noGrp="1"/>
          </p:cNvSpPr>
          <p:nvPr>
            <p:ph sz="quarter" idx="15"/>
          </p:nvPr>
        </p:nvSpPr>
        <p:spPr>
          <a:xfrm>
            <a:off x="640080" y="2834640"/>
            <a:ext cx="10963656" cy="3364992"/>
          </a:xfrm>
        </p:spPr>
        <p:txBody>
          <a:bodyPr rtlCol="0"/>
          <a:lstStyle>
            <a:lvl1pPr marL="0" indent="0">
              <a:lnSpc>
                <a:spcPct val="100000"/>
              </a:lnSpc>
              <a:buNone/>
              <a:defRPr sz="1800" b="1"/>
            </a:lvl1pPr>
            <a:lvl2pPr marL="283464" indent="-283464">
              <a:lnSpc>
                <a:spcPct val="100000"/>
              </a:lnSpc>
              <a:spcBef>
                <a:spcPts val="1000"/>
              </a:spcBef>
              <a:defRPr sz="1800"/>
            </a:lvl2pPr>
            <a:lvl3pPr marL="548640" indent="-283464">
              <a:lnSpc>
                <a:spcPct val="100000"/>
              </a:lnSpc>
              <a:defRPr sz="1600"/>
            </a:lvl3pPr>
            <a:lvl4pPr marL="822960" indent="-283464">
              <a:lnSpc>
                <a:spcPct val="100000"/>
              </a:lnSpc>
              <a:defRPr sz="1600"/>
            </a:lvl4pPr>
            <a:lvl5pPr marL="1097280" indent="-283464">
              <a:lnSpc>
                <a:spcPct val="100000"/>
              </a:lnSpc>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27" name="Marcador de fecha 26">
            <a:extLst>
              <a:ext uri="{FF2B5EF4-FFF2-40B4-BE49-F238E27FC236}">
                <a16:creationId xmlns:a16="http://schemas.microsoft.com/office/drawing/2014/main" id="{DA7886EF-42A0-8181-94BD-571DD643FAE5}"/>
              </a:ext>
            </a:extLst>
          </p:cNvPr>
          <p:cNvSpPr>
            <a:spLocks noGrp="1"/>
          </p:cNvSpPr>
          <p:nvPr>
            <p:ph type="dt" sz="half" idx="16"/>
          </p:nvPr>
        </p:nvSpPr>
        <p:spPr/>
        <p:txBody>
          <a:bodyPr rtlCol="0"/>
          <a:lstStyle/>
          <a:p>
            <a:pPr rtl="0"/>
            <a:r>
              <a:rPr lang="es"/>
              <a:t>20XX</a:t>
            </a:r>
            <a:endParaRPr lang="en-US" dirty="0"/>
          </a:p>
        </p:txBody>
      </p:sp>
      <p:sp>
        <p:nvSpPr>
          <p:cNvPr id="28" name="Marcador de pie de página 27">
            <a:extLst>
              <a:ext uri="{FF2B5EF4-FFF2-40B4-BE49-F238E27FC236}">
                <a16:creationId xmlns:a16="http://schemas.microsoft.com/office/drawing/2014/main" id="{F0088F06-F129-FC4D-62B9-F84E6E9D71FD}"/>
              </a:ext>
            </a:extLst>
          </p:cNvPr>
          <p:cNvSpPr>
            <a:spLocks noGrp="1"/>
          </p:cNvSpPr>
          <p:nvPr>
            <p:ph type="ftr" sz="quarter" idx="17"/>
          </p:nvPr>
        </p:nvSpPr>
        <p:spPr/>
        <p:txBody>
          <a:bodyPr rtlCol="0"/>
          <a:lstStyle/>
          <a:p>
            <a:pPr rtl="0"/>
            <a:r>
              <a:rPr lang="es"/>
              <a:t>TÍTULO DE LA PRESENTACIÓN</a:t>
            </a:r>
          </a:p>
        </p:txBody>
      </p:sp>
      <p:sp>
        <p:nvSpPr>
          <p:cNvPr id="30" name="Marcador de número de diapositiva 29">
            <a:extLst>
              <a:ext uri="{FF2B5EF4-FFF2-40B4-BE49-F238E27FC236}">
                <a16:creationId xmlns:a16="http://schemas.microsoft.com/office/drawing/2014/main" id="{FD5AF822-23A2-2003-F247-1F8A8971B638}"/>
              </a:ext>
            </a:extLst>
          </p:cNvPr>
          <p:cNvSpPr>
            <a:spLocks noGrp="1"/>
          </p:cNvSpPr>
          <p:nvPr>
            <p:ph type="sldNum" sz="quarter" idx="18"/>
          </p:nvPr>
        </p:nvSpPr>
        <p:spPr/>
        <p:txBody>
          <a:bodyPr rtlCol="0"/>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105709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ítulo y contenido oscuro">
    <p:bg>
      <p:bgPr>
        <a:solidFill>
          <a:schemeClr val="accent2"/>
        </a:solidFill>
        <a:effectLst/>
      </p:bgPr>
    </p:bg>
    <p:spTree>
      <p:nvGrpSpPr>
        <p:cNvPr id="1" name=""/>
        <p:cNvGrpSpPr/>
        <p:nvPr/>
      </p:nvGrpSpPr>
      <p:grpSpPr>
        <a:xfrm>
          <a:off x="0" y="0"/>
          <a:ext cx="0" cy="0"/>
          <a:chOff x="0" y="0"/>
          <a:chExt cx="0" cy="0"/>
        </a:xfrm>
      </p:grpSpPr>
      <p:sp>
        <p:nvSpPr>
          <p:cNvPr id="24" name="Título 23">
            <a:extLst>
              <a:ext uri="{FF2B5EF4-FFF2-40B4-BE49-F238E27FC236}">
                <a16:creationId xmlns:a16="http://schemas.microsoft.com/office/drawing/2014/main" id="{858662D7-CF46-F937-6492-FE3D6164B073}"/>
              </a:ext>
            </a:extLst>
          </p:cNvPr>
          <p:cNvSpPr>
            <a:spLocks noGrp="1"/>
          </p:cNvSpPr>
          <p:nvPr>
            <p:ph type="ctrTitle"/>
          </p:nvPr>
        </p:nvSpPr>
        <p:spPr>
          <a:xfrm>
            <a:off x="0" y="864409"/>
            <a:ext cx="10308779" cy="1639937"/>
          </a:xfrm>
          <a:custGeom>
            <a:avLst/>
            <a:gdLst>
              <a:gd name="connsiteX0" fmla="*/ 0 w 10191549"/>
              <a:gd name="connsiteY0" fmla="*/ 0 h 1639937"/>
              <a:gd name="connsiteX1" fmla="*/ 135109 w 10191549"/>
              <a:gd name="connsiteY1" fmla="*/ 0 h 1639937"/>
              <a:gd name="connsiteX2" fmla="*/ 826338 w 10191549"/>
              <a:gd name="connsiteY2" fmla="*/ 0 h 1639937"/>
              <a:gd name="connsiteX3" fmla="*/ 9743633 w 10191549"/>
              <a:gd name="connsiteY3" fmla="*/ 0 h 1639937"/>
              <a:gd name="connsiteX4" fmla="*/ 10191549 w 10191549"/>
              <a:gd name="connsiteY4" fmla="*/ 1639937 h 1639937"/>
              <a:gd name="connsiteX5" fmla="*/ 826338 w 10191549"/>
              <a:gd name="connsiteY5" fmla="*/ 1639937 h 1639937"/>
              <a:gd name="connsiteX6" fmla="*/ 583025 w 10191549"/>
              <a:gd name="connsiteY6" fmla="*/ 1639937 h 1639937"/>
              <a:gd name="connsiteX7" fmla="*/ 0 w 10191549"/>
              <a:gd name="connsiteY7" fmla="*/ 1639937 h 16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549" h="1639937">
                <a:moveTo>
                  <a:pt x="0" y="0"/>
                </a:moveTo>
                <a:lnTo>
                  <a:pt x="135109" y="0"/>
                </a:lnTo>
                <a:lnTo>
                  <a:pt x="826338" y="0"/>
                </a:lnTo>
                <a:lnTo>
                  <a:pt x="9743633" y="0"/>
                </a:lnTo>
                <a:lnTo>
                  <a:pt x="10191549" y="1639937"/>
                </a:lnTo>
                <a:lnTo>
                  <a:pt x="826338" y="1639937"/>
                </a:lnTo>
                <a:lnTo>
                  <a:pt x="583025" y="1639937"/>
                </a:lnTo>
                <a:lnTo>
                  <a:pt x="0" y="1639937"/>
                </a:lnTo>
                <a:close/>
              </a:path>
            </a:pathLst>
          </a:custGeom>
          <a:solidFill>
            <a:schemeClr val="bg1"/>
          </a:solidFill>
        </p:spPr>
        <p:txBody>
          <a:bodyPr wrap="square" lIns="914400" rIns="274320" rtlCol="0" anchor="ctr">
            <a:noAutofit/>
          </a:bodyPr>
          <a:lstStyle>
            <a:lvl1pPr algn="l">
              <a:defRPr sz="3200" cap="all" spc="300" baseline="0">
                <a:solidFill>
                  <a:schemeClr val="accent2"/>
                </a:solidFill>
                <a:latin typeface="+mj-lt"/>
              </a:defRPr>
            </a:lvl1pPr>
          </a:lstStyle>
          <a:p>
            <a:pPr rtl="0"/>
            <a:r>
              <a:rPr lang="es-ES"/>
              <a:t>Haga clic para modificar el estilo de título del patrón</a:t>
            </a:r>
            <a:endParaRPr lang="en-US" dirty="0"/>
          </a:p>
        </p:txBody>
      </p:sp>
      <p:sp>
        <p:nvSpPr>
          <p:cNvPr id="11" name="Marcador de contenido 27">
            <a:extLst>
              <a:ext uri="{FF2B5EF4-FFF2-40B4-BE49-F238E27FC236}">
                <a16:creationId xmlns:a16="http://schemas.microsoft.com/office/drawing/2014/main" id="{4029C93B-5794-90B2-3E4E-BDE0F550768E}"/>
              </a:ext>
            </a:extLst>
          </p:cNvPr>
          <p:cNvSpPr>
            <a:spLocks noGrp="1"/>
          </p:cNvSpPr>
          <p:nvPr>
            <p:ph sz="quarter" idx="15"/>
          </p:nvPr>
        </p:nvSpPr>
        <p:spPr>
          <a:xfrm>
            <a:off x="822960" y="2807208"/>
            <a:ext cx="2962656" cy="3191256"/>
          </a:xfrm>
        </p:spPr>
        <p:txBody>
          <a:bodyPr rtlCol="0"/>
          <a:lstStyle>
            <a:lvl1pPr marL="0" indent="0">
              <a:lnSpc>
                <a:spcPct val="100000"/>
              </a:lnSpc>
              <a:buNone/>
              <a:defRPr sz="1800" b="1" cap="all" spc="100" baseline="0">
                <a:solidFill>
                  <a:schemeClr val="bg1"/>
                </a:solidFill>
              </a:defRPr>
            </a:lvl1pPr>
            <a:lvl2pPr marL="0" indent="0">
              <a:lnSpc>
                <a:spcPct val="100000"/>
              </a:lnSpc>
              <a:spcBef>
                <a:spcPts val="1000"/>
              </a:spcBef>
              <a:buFont typeface="+mj-lt"/>
              <a:buNone/>
              <a:defRPr sz="1800" spc="100">
                <a:solidFill>
                  <a:schemeClr val="bg1"/>
                </a:solidFill>
              </a:defRPr>
            </a:lvl2pPr>
            <a:lvl3pPr marL="283464" indent="-283464">
              <a:lnSpc>
                <a:spcPct val="100000"/>
              </a:lnSpc>
              <a:spcBef>
                <a:spcPts val="1000"/>
              </a:spcBef>
              <a:buFont typeface="Arial" panose="020B0604020202020204" pitchFamily="34" charset="0"/>
              <a:buChar char="•"/>
              <a:defRPr sz="1800" spc="100">
                <a:solidFill>
                  <a:schemeClr val="bg1"/>
                </a:solidFill>
              </a:defRPr>
            </a:lvl3pPr>
            <a:lvl4pPr marL="548640" indent="-283464">
              <a:lnSpc>
                <a:spcPct val="100000"/>
              </a:lnSpc>
              <a:buFont typeface="Arial" panose="020B0604020202020204" pitchFamily="34" charset="0"/>
              <a:buChar char="•"/>
              <a:defRPr sz="1600" spc="100">
                <a:solidFill>
                  <a:schemeClr val="bg1"/>
                </a:solidFill>
              </a:defRPr>
            </a:lvl4pPr>
            <a:lvl5pPr marL="825246" indent="-285750">
              <a:lnSpc>
                <a:spcPct val="100000"/>
              </a:lnSpc>
              <a:buFont typeface="Arial" panose="020B0604020202020204" pitchFamily="34" charset="0"/>
              <a:buChar char="•"/>
              <a:defRPr sz="1600" spc="100">
                <a:solidFill>
                  <a:schemeClr val="bg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12" name="Marcador de contenido 27">
            <a:extLst>
              <a:ext uri="{FF2B5EF4-FFF2-40B4-BE49-F238E27FC236}">
                <a16:creationId xmlns:a16="http://schemas.microsoft.com/office/drawing/2014/main" id="{BC942EEA-C86E-05B1-BF5C-6F13A52F5BDB}"/>
              </a:ext>
            </a:extLst>
          </p:cNvPr>
          <p:cNvSpPr>
            <a:spLocks noGrp="1"/>
          </p:cNvSpPr>
          <p:nvPr>
            <p:ph sz="quarter" idx="16"/>
          </p:nvPr>
        </p:nvSpPr>
        <p:spPr>
          <a:xfrm>
            <a:off x="4526280" y="2807208"/>
            <a:ext cx="5870448" cy="3776472"/>
          </a:xfrm>
        </p:spPr>
        <p:txBody>
          <a:bodyPr rtlCol="0"/>
          <a:lstStyle>
            <a:lvl1pPr marL="0" indent="0">
              <a:lnSpc>
                <a:spcPct val="100000"/>
              </a:lnSpc>
              <a:buNone/>
              <a:defRPr sz="1800" b="1" cap="all" spc="100" baseline="0">
                <a:solidFill>
                  <a:schemeClr val="bg1"/>
                </a:solidFill>
              </a:defRPr>
            </a:lvl1pPr>
            <a:lvl2pPr marL="0" indent="0">
              <a:lnSpc>
                <a:spcPct val="100000"/>
              </a:lnSpc>
              <a:spcBef>
                <a:spcPts val="1000"/>
              </a:spcBef>
              <a:buNone/>
              <a:defRPr sz="1800" spc="100">
                <a:solidFill>
                  <a:schemeClr val="bg1"/>
                </a:solidFill>
              </a:defRPr>
            </a:lvl2pPr>
            <a:lvl3pPr marL="283464" indent="-283464">
              <a:lnSpc>
                <a:spcPct val="100000"/>
              </a:lnSpc>
              <a:spcBef>
                <a:spcPts val="1000"/>
              </a:spcBef>
              <a:defRPr sz="1800" spc="100">
                <a:solidFill>
                  <a:schemeClr val="bg1"/>
                </a:solidFill>
              </a:defRPr>
            </a:lvl3pPr>
            <a:lvl4pPr marL="548640" indent="-283464">
              <a:lnSpc>
                <a:spcPct val="100000"/>
              </a:lnSpc>
              <a:defRPr sz="1600" spc="100">
                <a:solidFill>
                  <a:schemeClr val="bg1"/>
                </a:solidFill>
              </a:defRPr>
            </a:lvl4pPr>
            <a:lvl5pPr marL="822960" indent="-283464">
              <a:lnSpc>
                <a:spcPct val="100000"/>
              </a:lnSpc>
              <a:defRPr sz="1600" spc="100">
                <a:solidFill>
                  <a:schemeClr val="bg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cxnSp>
        <p:nvCxnSpPr>
          <p:cNvPr id="2" name="Conector recto 1">
            <a:extLst>
              <a:ext uri="{FF2B5EF4-FFF2-40B4-BE49-F238E27FC236}">
                <a16:creationId xmlns:a16="http://schemas.microsoft.com/office/drawing/2014/main" id="{27B84AAD-AEFA-72DF-A9D3-B05DB73AA347}"/>
              </a:ext>
            </a:extLst>
          </p:cNvPr>
          <p:cNvCxnSpPr>
            <a:cxnSpLocks/>
          </p:cNvCxnSpPr>
          <p:nvPr userDrawn="1"/>
        </p:nvCxnSpPr>
        <p:spPr>
          <a:xfrm flipH="1" flipV="1">
            <a:off x="10390909" y="0"/>
            <a:ext cx="1801091" cy="56378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 name="Conector recto 2">
            <a:extLst>
              <a:ext uri="{FF2B5EF4-FFF2-40B4-BE49-F238E27FC236}">
                <a16:creationId xmlns:a16="http://schemas.microsoft.com/office/drawing/2014/main" id="{25647ABC-651C-24EE-FF93-479691A878C2}"/>
              </a:ext>
            </a:extLst>
          </p:cNvPr>
          <p:cNvCxnSpPr>
            <a:cxnSpLocks/>
          </p:cNvCxnSpPr>
          <p:nvPr userDrawn="1"/>
        </p:nvCxnSpPr>
        <p:spPr>
          <a:xfrm flipH="1" flipV="1">
            <a:off x="0" y="3641100"/>
            <a:ext cx="1269089" cy="32169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Marcador de fecha 3">
            <a:extLst>
              <a:ext uri="{FF2B5EF4-FFF2-40B4-BE49-F238E27FC236}">
                <a16:creationId xmlns:a16="http://schemas.microsoft.com/office/drawing/2014/main" id="{4F24174A-AF61-B3ED-D2D3-D4907E76EFD6}"/>
              </a:ext>
            </a:extLst>
          </p:cNvPr>
          <p:cNvSpPr>
            <a:spLocks noGrp="1"/>
          </p:cNvSpPr>
          <p:nvPr>
            <p:ph type="dt" sz="half" idx="17"/>
          </p:nvPr>
        </p:nvSpPr>
        <p:spPr/>
        <p:txBody>
          <a:bodyPr rtlCol="0"/>
          <a:lstStyle>
            <a:lvl1pPr>
              <a:defRPr>
                <a:solidFill>
                  <a:schemeClr val="bg1"/>
                </a:solidFill>
              </a:defRPr>
            </a:lvl1pPr>
          </a:lstStyle>
          <a:p>
            <a:pPr rtl="0"/>
            <a:r>
              <a:rPr lang="es"/>
              <a:t>20XX</a:t>
            </a:r>
          </a:p>
        </p:txBody>
      </p:sp>
      <p:sp>
        <p:nvSpPr>
          <p:cNvPr id="8" name="Marcador de pie de página 7">
            <a:extLst>
              <a:ext uri="{FF2B5EF4-FFF2-40B4-BE49-F238E27FC236}">
                <a16:creationId xmlns:a16="http://schemas.microsoft.com/office/drawing/2014/main" id="{6D7635B1-52DB-F4F3-C150-16E791979B6B}"/>
              </a:ext>
            </a:extLst>
          </p:cNvPr>
          <p:cNvSpPr>
            <a:spLocks noGrp="1"/>
          </p:cNvSpPr>
          <p:nvPr>
            <p:ph type="ftr" sz="quarter" idx="18"/>
          </p:nvPr>
        </p:nvSpPr>
        <p:spPr/>
        <p:txBody>
          <a:bodyPr rtlCol="0"/>
          <a:lstStyle>
            <a:lvl1pPr>
              <a:defRPr>
                <a:solidFill>
                  <a:schemeClr val="bg1"/>
                </a:solidFill>
              </a:defRPr>
            </a:lvl1pPr>
          </a:lstStyle>
          <a:p>
            <a:pPr rtl="0"/>
            <a:r>
              <a:rPr lang="es"/>
              <a:t>TÍTULO DE LA PRESENTACIÓN</a:t>
            </a:r>
          </a:p>
        </p:txBody>
      </p:sp>
      <p:sp>
        <p:nvSpPr>
          <p:cNvPr id="9" name="Marcador de número de diapositiva 8">
            <a:extLst>
              <a:ext uri="{FF2B5EF4-FFF2-40B4-BE49-F238E27FC236}">
                <a16:creationId xmlns:a16="http://schemas.microsoft.com/office/drawing/2014/main" id="{93BE7E41-6985-1806-6624-980D9A9DCBF4}"/>
              </a:ext>
            </a:extLst>
          </p:cNvPr>
          <p:cNvSpPr>
            <a:spLocks noGrp="1"/>
          </p:cNvSpPr>
          <p:nvPr>
            <p:ph type="sldNum" sz="quarter" idx="19"/>
          </p:nvPr>
        </p:nvSpPr>
        <p:spPr/>
        <p:txBody>
          <a:bodyPr rtlCol="0"/>
          <a:lstStyle>
            <a:lvl1pPr>
              <a:defRPr>
                <a:solidFill>
                  <a:schemeClr val="bg1"/>
                </a:solidFill>
              </a:defRPr>
            </a:lvl1pPr>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1108509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8" name="Marcador de posición de imagen 7">
            <a:extLst>
              <a:ext uri="{FF2B5EF4-FFF2-40B4-BE49-F238E27FC236}">
                <a16:creationId xmlns:a16="http://schemas.microsoft.com/office/drawing/2014/main" id="{D2AF3450-104B-47D0-B01B-DC08566F9D2C}"/>
              </a:ext>
            </a:extLst>
          </p:cNvPr>
          <p:cNvSpPr>
            <a:spLocks noGrp="1"/>
          </p:cNvSpPr>
          <p:nvPr>
            <p:ph type="pic" sz="quarter" idx="10"/>
          </p:nvPr>
        </p:nvSpPr>
        <p:spPr>
          <a:xfrm>
            <a:off x="3686175" y="0"/>
            <a:ext cx="8505825" cy="6858000"/>
          </a:xfrm>
          <a:custGeom>
            <a:avLst/>
            <a:gdLst>
              <a:gd name="connsiteX0" fmla="*/ 1701752 w 8505825"/>
              <a:gd name="connsiteY0" fmla="*/ 0 h 6858000"/>
              <a:gd name="connsiteX1" fmla="*/ 8505825 w 8505825"/>
              <a:gd name="connsiteY1" fmla="*/ 0 h 6858000"/>
              <a:gd name="connsiteX2" fmla="*/ 8505825 w 8505825"/>
              <a:gd name="connsiteY2" fmla="*/ 6858000 h 6858000"/>
              <a:gd name="connsiteX3" fmla="*/ 0 w 8505825"/>
              <a:gd name="connsiteY3" fmla="*/ 6858000 h 6858000"/>
              <a:gd name="connsiteX4" fmla="*/ 0 w 8505825"/>
              <a:gd name="connsiteY4" fmla="*/ 6837396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5825" h="6858000">
                <a:moveTo>
                  <a:pt x="1701752" y="0"/>
                </a:moveTo>
                <a:lnTo>
                  <a:pt x="8505825" y="0"/>
                </a:lnTo>
                <a:lnTo>
                  <a:pt x="8505825" y="6858000"/>
                </a:lnTo>
                <a:lnTo>
                  <a:pt x="0" y="6858000"/>
                </a:lnTo>
                <a:lnTo>
                  <a:pt x="0" y="6837396"/>
                </a:lnTo>
                <a:close/>
              </a:path>
            </a:pathLst>
          </a:custGeom>
        </p:spPr>
        <p:txBody>
          <a:bodyPr wrap="square" rtlCol="0" anchor="ctr">
            <a:noAutofit/>
          </a:bodyPr>
          <a:lstStyle>
            <a:lvl1pPr marL="0" indent="0" algn="ctr">
              <a:buNone/>
              <a:defRPr/>
            </a:lvl1pPr>
          </a:lstStyle>
          <a:p>
            <a:pPr rtl="0"/>
            <a:r>
              <a:rPr lang="es-ES"/>
              <a:t>Haga clic en el icono para agregar una imagen</a:t>
            </a:r>
            <a:endParaRPr lang="en-US" dirty="0"/>
          </a:p>
        </p:txBody>
      </p:sp>
      <p:sp>
        <p:nvSpPr>
          <p:cNvPr id="16" name="Título 15">
            <a:extLst>
              <a:ext uri="{FF2B5EF4-FFF2-40B4-BE49-F238E27FC236}">
                <a16:creationId xmlns:a16="http://schemas.microsoft.com/office/drawing/2014/main" id="{48883C19-EC0B-F5B5-3520-45CB80393EB2}"/>
              </a:ext>
            </a:extLst>
          </p:cNvPr>
          <p:cNvSpPr>
            <a:spLocks noGrp="1"/>
          </p:cNvSpPr>
          <p:nvPr>
            <p:ph type="title"/>
          </p:nvPr>
        </p:nvSpPr>
        <p:spPr>
          <a:xfrm>
            <a:off x="0" y="879635"/>
            <a:ext cx="8261729" cy="1639938"/>
          </a:xfrm>
          <a:custGeom>
            <a:avLst/>
            <a:gdLst>
              <a:gd name="connsiteX0" fmla="*/ 0 w 8353169"/>
              <a:gd name="connsiteY0" fmla="*/ 0 h 1639938"/>
              <a:gd name="connsiteX1" fmla="*/ 693683 w 8353169"/>
              <a:gd name="connsiteY1" fmla="*/ 0 h 1639938"/>
              <a:gd name="connsiteX2" fmla="*/ 826338 w 8353169"/>
              <a:gd name="connsiteY2" fmla="*/ 0 h 1639938"/>
              <a:gd name="connsiteX3" fmla="*/ 8353169 w 8353169"/>
              <a:gd name="connsiteY3" fmla="*/ 0 h 1639938"/>
              <a:gd name="connsiteX4" fmla="*/ 8049138 w 8353169"/>
              <a:gd name="connsiteY4" fmla="*/ 1639938 h 1639938"/>
              <a:gd name="connsiteX5" fmla="*/ 826338 w 8353169"/>
              <a:gd name="connsiteY5" fmla="*/ 1639938 h 1639938"/>
              <a:gd name="connsiteX6" fmla="*/ 693683 w 8353169"/>
              <a:gd name="connsiteY6" fmla="*/ 1639938 h 1639938"/>
              <a:gd name="connsiteX7" fmla="*/ 0 w 8353169"/>
              <a:gd name="connsiteY7" fmla="*/ 1639938 h 1639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3169" h="1639938">
                <a:moveTo>
                  <a:pt x="0" y="0"/>
                </a:moveTo>
                <a:lnTo>
                  <a:pt x="693683" y="0"/>
                </a:lnTo>
                <a:lnTo>
                  <a:pt x="826338" y="0"/>
                </a:lnTo>
                <a:lnTo>
                  <a:pt x="8353169" y="0"/>
                </a:lnTo>
                <a:lnTo>
                  <a:pt x="8049138" y="1639938"/>
                </a:lnTo>
                <a:lnTo>
                  <a:pt x="826338" y="1639938"/>
                </a:lnTo>
                <a:lnTo>
                  <a:pt x="693683" y="1639938"/>
                </a:lnTo>
                <a:lnTo>
                  <a:pt x="0" y="1639938"/>
                </a:lnTo>
                <a:close/>
              </a:path>
            </a:pathLst>
          </a:custGeom>
          <a:solidFill>
            <a:schemeClr val="accent2"/>
          </a:solidFill>
        </p:spPr>
        <p:txBody>
          <a:bodyPr wrap="square" lIns="914400" rtlCol="0">
            <a:noAutofit/>
          </a:bodyPr>
          <a:lstStyle>
            <a:lvl1pPr>
              <a:defRPr sz="3600" cap="all" spc="300" baseline="0">
                <a:solidFill>
                  <a:schemeClr val="bg1"/>
                </a:solidFill>
              </a:defRPr>
            </a:lvl1pPr>
          </a:lstStyle>
          <a:p>
            <a:pPr rtl="0"/>
            <a:r>
              <a:rPr lang="es-ES"/>
              <a:t>Haga clic para modificar el estilo de título del patrón</a:t>
            </a:r>
            <a:endParaRPr lang="es"/>
          </a:p>
        </p:txBody>
      </p:sp>
      <p:sp>
        <p:nvSpPr>
          <p:cNvPr id="3" name="Subtítulo 2">
            <a:extLst>
              <a:ext uri="{FF2B5EF4-FFF2-40B4-BE49-F238E27FC236}">
                <a16:creationId xmlns:a16="http://schemas.microsoft.com/office/drawing/2014/main" id="{DCFB69D3-5632-4285-A209-9DCA67DA668C}"/>
              </a:ext>
            </a:extLst>
          </p:cNvPr>
          <p:cNvSpPr>
            <a:spLocks noGrp="1"/>
          </p:cNvSpPr>
          <p:nvPr>
            <p:ph type="subTitle" idx="1"/>
          </p:nvPr>
        </p:nvSpPr>
        <p:spPr>
          <a:xfrm>
            <a:off x="813816" y="2907792"/>
            <a:ext cx="2952599" cy="1781642"/>
          </a:xfrm>
        </p:spPr>
        <p:txBody>
          <a:bodyPr rtlCol="0">
            <a:normAutofit/>
          </a:bodyPr>
          <a:lstStyle>
            <a:lvl1pPr marL="0" indent="0" algn="l">
              <a:buNone/>
              <a:defRPr sz="1800" spc="10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
          </a:p>
        </p:txBody>
      </p:sp>
      <p:cxnSp>
        <p:nvCxnSpPr>
          <p:cNvPr id="14" name="Conector recto 13">
            <a:extLst>
              <a:ext uri="{FF2B5EF4-FFF2-40B4-BE49-F238E27FC236}">
                <a16:creationId xmlns:a16="http://schemas.microsoft.com/office/drawing/2014/main" id="{745B022C-E8CF-07D5-65AC-D3D3D5CC77A3}"/>
              </a:ext>
            </a:extLst>
          </p:cNvPr>
          <p:cNvCxnSpPr>
            <a:cxnSpLocks/>
          </p:cNvCxnSpPr>
          <p:nvPr userDrawn="1"/>
        </p:nvCxnSpPr>
        <p:spPr>
          <a:xfrm flipH="1">
            <a:off x="3868615" y="0"/>
            <a:ext cx="1000226" cy="403629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045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cxnSp>
        <p:nvCxnSpPr>
          <p:cNvPr id="2" name="Conector recto 1">
            <a:extLst>
              <a:ext uri="{FF2B5EF4-FFF2-40B4-BE49-F238E27FC236}">
                <a16:creationId xmlns:a16="http://schemas.microsoft.com/office/drawing/2014/main" id="{E3411815-04EC-3B42-4164-952C53388853}"/>
              </a:ext>
            </a:extLst>
          </p:cNvPr>
          <p:cNvCxnSpPr>
            <a:cxnSpLocks/>
          </p:cNvCxnSpPr>
          <p:nvPr userDrawn="1"/>
        </p:nvCxnSpPr>
        <p:spPr>
          <a:xfrm flipV="1">
            <a:off x="4525226" y="0"/>
            <a:ext cx="826338" cy="345274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Título 31">
            <a:extLst>
              <a:ext uri="{FF2B5EF4-FFF2-40B4-BE49-F238E27FC236}">
                <a16:creationId xmlns:a16="http://schemas.microsoft.com/office/drawing/2014/main" id="{F6C27894-E7FC-B60E-EF80-41F0D47C64FC}"/>
              </a:ext>
            </a:extLst>
          </p:cNvPr>
          <p:cNvSpPr>
            <a:spLocks noGrp="1"/>
          </p:cNvSpPr>
          <p:nvPr>
            <p:ph type="ctrTitle"/>
          </p:nvPr>
        </p:nvSpPr>
        <p:spPr>
          <a:xfrm>
            <a:off x="0" y="824686"/>
            <a:ext cx="7242048" cy="1632045"/>
          </a:xfrm>
          <a:custGeom>
            <a:avLst/>
            <a:gdLst>
              <a:gd name="connsiteX0" fmla="*/ 408011 w 7242048"/>
              <a:gd name="connsiteY0" fmla="*/ 0 h 1632045"/>
              <a:gd name="connsiteX1" fmla="*/ 7242048 w 7242048"/>
              <a:gd name="connsiteY1" fmla="*/ 0 h 1632045"/>
              <a:gd name="connsiteX2" fmla="*/ 6834037 w 7242048"/>
              <a:gd name="connsiteY2" fmla="*/ 1632044 h 1632045"/>
              <a:gd name="connsiteX3" fmla="*/ 826338 w 7242048"/>
              <a:gd name="connsiteY3" fmla="*/ 1632044 h 1632045"/>
              <a:gd name="connsiteX4" fmla="*/ 826338 w 7242048"/>
              <a:gd name="connsiteY4" fmla="*/ 1632045 h 1632045"/>
              <a:gd name="connsiteX5" fmla="*/ 0 w 7242048"/>
              <a:gd name="connsiteY5" fmla="*/ 1632045 h 1632045"/>
              <a:gd name="connsiteX6" fmla="*/ 0 w 7242048"/>
              <a:gd name="connsiteY6" fmla="*/ 1632044 h 1632045"/>
              <a:gd name="connsiteX7" fmla="*/ 0 w 7242048"/>
              <a:gd name="connsiteY7" fmla="*/ 1 h 1632045"/>
              <a:gd name="connsiteX8" fmla="*/ 408011 w 7242048"/>
              <a:gd name="connsiteY8" fmla="*/ 1 h 16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048" h="1632045">
                <a:moveTo>
                  <a:pt x="408011" y="0"/>
                </a:moveTo>
                <a:lnTo>
                  <a:pt x="7242048" y="0"/>
                </a:lnTo>
                <a:lnTo>
                  <a:pt x="6834037" y="1632044"/>
                </a:lnTo>
                <a:lnTo>
                  <a:pt x="826338" y="1632044"/>
                </a:lnTo>
                <a:lnTo>
                  <a:pt x="826338" y="1632045"/>
                </a:lnTo>
                <a:lnTo>
                  <a:pt x="0" y="1632045"/>
                </a:lnTo>
                <a:lnTo>
                  <a:pt x="0" y="1632044"/>
                </a:lnTo>
                <a:lnTo>
                  <a:pt x="0" y="1"/>
                </a:lnTo>
                <a:lnTo>
                  <a:pt x="408011" y="1"/>
                </a:lnTo>
                <a:close/>
              </a:path>
            </a:pathLst>
          </a:custGeom>
          <a:solidFill>
            <a:schemeClr val="accent2"/>
          </a:solidFill>
        </p:spPr>
        <p:txBody>
          <a:bodyPr wrap="square" lIns="914400" rtlCol="0" anchor="ctr">
            <a:noAutofit/>
          </a:bodyPr>
          <a:lstStyle>
            <a:lvl1pPr algn="l">
              <a:defRPr sz="3200" cap="all" spc="300" baseline="0">
                <a:solidFill>
                  <a:schemeClr val="bg1"/>
                </a:solidFill>
                <a:latin typeface="+mj-lt"/>
              </a:defRPr>
            </a:lvl1pPr>
          </a:lstStyle>
          <a:p>
            <a:pPr rtl="0"/>
            <a:r>
              <a:rPr lang="es-ES"/>
              <a:t>Haga clic para modificar el estilo de título del patrón</a:t>
            </a:r>
            <a:endParaRPr lang="es"/>
          </a:p>
        </p:txBody>
      </p:sp>
      <p:sp>
        <p:nvSpPr>
          <p:cNvPr id="6" name="Subtítulo 2">
            <a:extLst>
              <a:ext uri="{FF2B5EF4-FFF2-40B4-BE49-F238E27FC236}">
                <a16:creationId xmlns:a16="http://schemas.microsoft.com/office/drawing/2014/main" id="{B641A16B-3688-D842-92F4-5D2C2811539F}"/>
              </a:ext>
            </a:extLst>
          </p:cNvPr>
          <p:cNvSpPr>
            <a:spLocks noGrp="1"/>
          </p:cNvSpPr>
          <p:nvPr>
            <p:ph type="subTitle" idx="1"/>
          </p:nvPr>
        </p:nvSpPr>
        <p:spPr>
          <a:xfrm>
            <a:off x="850392" y="2770632"/>
            <a:ext cx="3383280" cy="3539265"/>
          </a:xfrm>
        </p:spPr>
        <p:txBody>
          <a:bodyPr rtlCol="0">
            <a:normAutofit/>
          </a:bodyPr>
          <a:lstStyle>
            <a:lvl1pPr marL="0" indent="0" algn="l">
              <a:lnSpc>
                <a:spcPct val="100000"/>
              </a:lnSpc>
              <a:buNone/>
              <a:defRPr sz="1800" spc="100" baseline="0">
                <a:solidFill>
                  <a:schemeClr val="tx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
          </a:p>
        </p:txBody>
      </p:sp>
      <p:sp>
        <p:nvSpPr>
          <p:cNvPr id="31" name="Marcador de posición de imagen 30">
            <a:extLst>
              <a:ext uri="{FF2B5EF4-FFF2-40B4-BE49-F238E27FC236}">
                <a16:creationId xmlns:a16="http://schemas.microsoft.com/office/drawing/2014/main" id="{665CDB64-A6D6-6F40-CFD6-29E72D8ABDC2}"/>
              </a:ext>
            </a:extLst>
          </p:cNvPr>
          <p:cNvSpPr>
            <a:spLocks noGrp="1"/>
          </p:cNvSpPr>
          <p:nvPr>
            <p:ph type="pic" sz="quarter" idx="13"/>
          </p:nvPr>
        </p:nvSpPr>
        <p:spPr>
          <a:xfrm>
            <a:off x="4315032" y="0"/>
            <a:ext cx="7876033" cy="6858000"/>
          </a:xfrm>
          <a:custGeom>
            <a:avLst/>
            <a:gdLst>
              <a:gd name="connsiteX0" fmla="*/ 1579547 w 7876033"/>
              <a:gd name="connsiteY0" fmla="*/ 0 h 6858000"/>
              <a:gd name="connsiteX1" fmla="*/ 7876033 w 7876033"/>
              <a:gd name="connsiteY1" fmla="*/ 0 h 6858000"/>
              <a:gd name="connsiteX2" fmla="*/ 7876033 w 7876033"/>
              <a:gd name="connsiteY2" fmla="*/ 6858000 h 6858000"/>
              <a:gd name="connsiteX3" fmla="*/ 0 w 7876033"/>
              <a:gd name="connsiteY3" fmla="*/ 6858000 h 6858000"/>
              <a:gd name="connsiteX4" fmla="*/ 1013709 w 7876033"/>
              <a:gd name="connsiteY4" fmla="*/ 2456730 h 6858000"/>
              <a:gd name="connsiteX5" fmla="*/ 2519005 w 7876033"/>
              <a:gd name="connsiteY5" fmla="*/ 2456730 h 6858000"/>
              <a:gd name="connsiteX6" fmla="*/ 2927016 w 7876033"/>
              <a:gd name="connsiteY6" fmla="*/ 824686 h 6858000"/>
              <a:gd name="connsiteX7" fmla="*/ 1389604 w 7876033"/>
              <a:gd name="connsiteY7" fmla="*/ 8246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6033" h="6858000">
                <a:moveTo>
                  <a:pt x="1579547" y="0"/>
                </a:moveTo>
                <a:lnTo>
                  <a:pt x="7876033" y="0"/>
                </a:lnTo>
                <a:lnTo>
                  <a:pt x="7876033" y="6858000"/>
                </a:lnTo>
                <a:lnTo>
                  <a:pt x="0" y="6858000"/>
                </a:lnTo>
                <a:lnTo>
                  <a:pt x="1013709" y="2456730"/>
                </a:lnTo>
                <a:lnTo>
                  <a:pt x="2519005" y="2456730"/>
                </a:lnTo>
                <a:lnTo>
                  <a:pt x="2927016" y="824686"/>
                </a:lnTo>
                <a:lnTo>
                  <a:pt x="1389604" y="824686"/>
                </a:lnTo>
                <a:close/>
              </a:path>
            </a:pathLst>
          </a:custGeom>
        </p:spPr>
        <p:txBody>
          <a:bodyPr wrap="square" rtlCol="0" anchor="t">
            <a:noAutofit/>
          </a:bodyPr>
          <a:lstStyle>
            <a:lvl1pPr marL="0" indent="0" algn="ctr">
              <a:buNone/>
              <a:defRPr/>
            </a:lvl1pPr>
          </a:lstStyle>
          <a:p>
            <a:pPr rtl="0"/>
            <a:r>
              <a:rPr lang="es-ES"/>
              <a:t>Haga clic en el icono para agregar una imagen</a:t>
            </a:r>
            <a:endParaRPr lang="en-US" dirty="0"/>
          </a:p>
        </p:txBody>
      </p:sp>
      <p:sp>
        <p:nvSpPr>
          <p:cNvPr id="33" name="Marcador de fecha 32">
            <a:extLst>
              <a:ext uri="{FF2B5EF4-FFF2-40B4-BE49-F238E27FC236}">
                <a16:creationId xmlns:a16="http://schemas.microsoft.com/office/drawing/2014/main" id="{0C50E73C-A08D-5560-7A59-B04AB6C271CF}"/>
              </a:ext>
            </a:extLst>
          </p:cNvPr>
          <p:cNvSpPr>
            <a:spLocks noGrp="1"/>
          </p:cNvSpPr>
          <p:nvPr>
            <p:ph type="dt" sz="half" idx="14"/>
          </p:nvPr>
        </p:nvSpPr>
        <p:spPr/>
        <p:txBody>
          <a:bodyPr rtlCol="0"/>
          <a:lstStyle/>
          <a:p>
            <a:pPr rtl="0"/>
            <a:r>
              <a:rPr lang="es"/>
              <a:t>20XX</a:t>
            </a:r>
            <a:endParaRPr lang="en-US" dirty="0"/>
          </a:p>
        </p:txBody>
      </p:sp>
      <p:sp>
        <p:nvSpPr>
          <p:cNvPr id="34" name="Marcador de pie de página 33">
            <a:extLst>
              <a:ext uri="{FF2B5EF4-FFF2-40B4-BE49-F238E27FC236}">
                <a16:creationId xmlns:a16="http://schemas.microsoft.com/office/drawing/2014/main" id="{66C42DAA-CA98-405C-5B3D-03942AF608E3}"/>
              </a:ext>
            </a:extLst>
          </p:cNvPr>
          <p:cNvSpPr>
            <a:spLocks noGrp="1"/>
          </p:cNvSpPr>
          <p:nvPr>
            <p:ph type="ftr" sz="quarter" idx="15"/>
          </p:nvPr>
        </p:nvSpPr>
        <p:spPr/>
        <p:txBody>
          <a:bodyPr rtlCol="0"/>
          <a:lstStyle/>
          <a:p>
            <a:pPr rtl="0"/>
            <a:r>
              <a:rPr lang="es"/>
              <a:t>TÍTULO DE LA PRESENTACIÓN</a:t>
            </a:r>
          </a:p>
        </p:txBody>
      </p:sp>
      <p:sp>
        <p:nvSpPr>
          <p:cNvPr id="35" name="Marcador de número de diapositiva 34">
            <a:extLst>
              <a:ext uri="{FF2B5EF4-FFF2-40B4-BE49-F238E27FC236}">
                <a16:creationId xmlns:a16="http://schemas.microsoft.com/office/drawing/2014/main" id="{04230E47-E1DF-D844-BA20-327CF9A268F9}"/>
              </a:ext>
            </a:extLst>
          </p:cNvPr>
          <p:cNvSpPr>
            <a:spLocks noGrp="1"/>
          </p:cNvSpPr>
          <p:nvPr>
            <p:ph type="sldNum" sz="quarter" idx="16"/>
          </p:nvPr>
        </p:nvSpPr>
        <p:spPr/>
        <p:txBody>
          <a:bodyPr rtlCol="0"/>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0" name="Marcador de posición de imagen 29">
            <a:extLst>
              <a:ext uri="{FF2B5EF4-FFF2-40B4-BE49-F238E27FC236}">
                <a16:creationId xmlns:a16="http://schemas.microsoft.com/office/drawing/2014/main" id="{DAAD1A05-EA94-DECA-8016-0944B51494F4}"/>
              </a:ext>
            </a:extLst>
          </p:cNvPr>
          <p:cNvSpPr>
            <a:spLocks noGrp="1"/>
          </p:cNvSpPr>
          <p:nvPr>
            <p:ph type="pic" sz="quarter" idx="10"/>
          </p:nvPr>
        </p:nvSpPr>
        <p:spPr>
          <a:xfrm>
            <a:off x="796004" y="0"/>
            <a:ext cx="10585637" cy="6858000"/>
          </a:xfrm>
          <a:custGeom>
            <a:avLst/>
            <a:gdLst>
              <a:gd name="connsiteX0" fmla="*/ 0 w 10585637"/>
              <a:gd name="connsiteY0" fmla="*/ 0 h 6858000"/>
              <a:gd name="connsiteX1" fmla="*/ 8457914 w 10585637"/>
              <a:gd name="connsiteY1" fmla="*/ 0 h 6858000"/>
              <a:gd name="connsiteX2" fmla="*/ 10585637 w 10585637"/>
              <a:gd name="connsiteY2" fmla="*/ 6858000 h 6858000"/>
              <a:gd name="connsiteX3" fmla="*/ 2134498 w 10585637"/>
              <a:gd name="connsiteY3" fmla="*/ 6858000 h 6858000"/>
              <a:gd name="connsiteX4" fmla="*/ 0 w 10585637"/>
              <a:gd name="connsiteY4" fmla="*/ 147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5637" h="6858000">
                <a:moveTo>
                  <a:pt x="0" y="0"/>
                </a:moveTo>
                <a:lnTo>
                  <a:pt x="8457914" y="0"/>
                </a:lnTo>
                <a:lnTo>
                  <a:pt x="10585637" y="6858000"/>
                </a:lnTo>
                <a:lnTo>
                  <a:pt x="2134498" y="6858000"/>
                </a:lnTo>
                <a:lnTo>
                  <a:pt x="0" y="14700"/>
                </a:lnTo>
                <a:close/>
              </a:path>
            </a:pathLst>
          </a:custGeom>
        </p:spPr>
        <p:txBody>
          <a:bodyPr wrap="square" rtlCol="0">
            <a:noAutofit/>
          </a:bodyPr>
          <a:lstStyle>
            <a:lvl1pPr marL="0" indent="0">
              <a:buNone/>
              <a:defRPr/>
            </a:lvl1pPr>
          </a:lstStyle>
          <a:p>
            <a:pPr rtl="0"/>
            <a:r>
              <a:rPr lang="es-ES"/>
              <a:t>Haga clic en el icono para agregar una imagen</a:t>
            </a:r>
            <a:endParaRPr lang="en-US" dirty="0"/>
          </a:p>
        </p:txBody>
      </p:sp>
      <p:sp>
        <p:nvSpPr>
          <p:cNvPr id="32" name="Título 31">
            <a:extLst>
              <a:ext uri="{FF2B5EF4-FFF2-40B4-BE49-F238E27FC236}">
                <a16:creationId xmlns:a16="http://schemas.microsoft.com/office/drawing/2014/main" id="{793E3242-AD58-8F66-E664-E86E45BAD887}"/>
              </a:ext>
            </a:extLst>
          </p:cNvPr>
          <p:cNvSpPr>
            <a:spLocks noGrp="1"/>
          </p:cNvSpPr>
          <p:nvPr>
            <p:ph type="title"/>
          </p:nvPr>
        </p:nvSpPr>
        <p:spPr>
          <a:xfrm>
            <a:off x="498764" y="2612978"/>
            <a:ext cx="11222181" cy="1632044"/>
          </a:xfrm>
          <a:custGeom>
            <a:avLst/>
            <a:gdLst>
              <a:gd name="connsiteX0" fmla="*/ 0 w 11222181"/>
              <a:gd name="connsiteY0" fmla="*/ 0 h 1632044"/>
              <a:gd name="connsiteX1" fmla="*/ 10725289 w 11222181"/>
              <a:gd name="connsiteY1" fmla="*/ 0 h 1632044"/>
              <a:gd name="connsiteX2" fmla="*/ 11222181 w 11222181"/>
              <a:gd name="connsiteY2" fmla="*/ 1632044 h 1632044"/>
              <a:gd name="connsiteX3" fmla="*/ 496892 w 11222181"/>
              <a:gd name="connsiteY3" fmla="*/ 1632044 h 1632044"/>
            </a:gdLst>
            <a:ahLst/>
            <a:cxnLst>
              <a:cxn ang="0">
                <a:pos x="connsiteX0" y="connsiteY0"/>
              </a:cxn>
              <a:cxn ang="0">
                <a:pos x="connsiteX1" y="connsiteY1"/>
              </a:cxn>
              <a:cxn ang="0">
                <a:pos x="connsiteX2" y="connsiteY2"/>
              </a:cxn>
              <a:cxn ang="0">
                <a:pos x="connsiteX3" y="connsiteY3"/>
              </a:cxn>
            </a:cxnLst>
            <a:rect l="l" t="t" r="r" b="b"/>
            <a:pathLst>
              <a:path w="11222181" h="1632044">
                <a:moveTo>
                  <a:pt x="0" y="0"/>
                </a:moveTo>
                <a:lnTo>
                  <a:pt x="10725289" y="0"/>
                </a:lnTo>
                <a:lnTo>
                  <a:pt x="11222181" y="1632044"/>
                </a:lnTo>
                <a:lnTo>
                  <a:pt x="496892" y="1632044"/>
                </a:lnTo>
                <a:close/>
              </a:path>
            </a:pathLst>
          </a:custGeom>
          <a:solidFill>
            <a:schemeClr val="accent2"/>
          </a:solidFill>
        </p:spPr>
        <p:txBody>
          <a:bodyPr wrap="square" rtlCol="0" anchor="ctr">
            <a:noAutofit/>
          </a:bodyPr>
          <a:lstStyle>
            <a:lvl1pPr algn="ctr">
              <a:defRPr sz="3200" cap="all" spc="300" baseline="0">
                <a:solidFill>
                  <a:schemeClr val="bg1"/>
                </a:solidFill>
                <a:latin typeface="+mj-lt"/>
              </a:defRPr>
            </a:lvl1pPr>
          </a:lstStyle>
          <a:p>
            <a:pPr rtl="0"/>
            <a:r>
              <a:rPr lang="es-ES"/>
              <a:t>Haga clic para modificar el estilo de título del patrón</a:t>
            </a:r>
            <a:endParaRPr lang="es"/>
          </a:p>
        </p:txBody>
      </p:sp>
      <p:cxnSp>
        <p:nvCxnSpPr>
          <p:cNvPr id="9" name="Conector recto 8">
            <a:extLst>
              <a:ext uri="{FF2B5EF4-FFF2-40B4-BE49-F238E27FC236}">
                <a16:creationId xmlns:a16="http://schemas.microsoft.com/office/drawing/2014/main" id="{FF365414-3CF9-C6C5-6C64-6DDC6F29EC44}"/>
              </a:ext>
            </a:extLst>
          </p:cNvPr>
          <p:cNvCxnSpPr>
            <a:cxnSpLocks/>
          </p:cNvCxnSpPr>
          <p:nvPr/>
        </p:nvCxnSpPr>
        <p:spPr>
          <a:xfrm flipH="1" flipV="1">
            <a:off x="791417" y="1533236"/>
            <a:ext cx="1644074" cy="535621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7A5C2F26-E104-EC3D-9D33-3663DD824926}"/>
              </a:ext>
            </a:extLst>
          </p:cNvPr>
          <p:cNvCxnSpPr>
            <a:cxnSpLocks/>
          </p:cNvCxnSpPr>
          <p:nvPr/>
        </p:nvCxnSpPr>
        <p:spPr>
          <a:xfrm rot="10800000" flipH="1" flipV="1">
            <a:off x="9747272" y="-36946"/>
            <a:ext cx="1644074" cy="538480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58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con subtítulo e imagen">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BAFFA9AF-B92E-6FB6-2C75-96A5AFEB1E04}"/>
              </a:ext>
            </a:extLst>
          </p:cNvPr>
          <p:cNvCxnSpPr>
            <a:cxnSpLocks/>
          </p:cNvCxnSpPr>
          <p:nvPr/>
        </p:nvCxnSpPr>
        <p:spPr>
          <a:xfrm>
            <a:off x="9033794" y="-19737"/>
            <a:ext cx="1608697" cy="599076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Rectángulo 7">
            <a:extLst>
              <a:ext uri="{FF2B5EF4-FFF2-40B4-BE49-F238E27FC236}">
                <a16:creationId xmlns:a16="http://schemas.microsoft.com/office/drawing/2014/main" id="{B469568F-F17C-4C3C-9A6F-ED292B601115}"/>
              </a:ext>
            </a:extLst>
          </p:cNvPr>
          <p:cNvSpPr/>
          <p:nvPr userDrawn="1"/>
        </p:nvSpPr>
        <p:spPr>
          <a:xfrm>
            <a:off x="2043953" y="2205318"/>
            <a:ext cx="8104094" cy="23128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2" name="Marcador de posición de imagen 11">
            <a:extLst>
              <a:ext uri="{FF2B5EF4-FFF2-40B4-BE49-F238E27FC236}">
                <a16:creationId xmlns:a16="http://schemas.microsoft.com/office/drawing/2014/main" id="{0355631C-448A-3364-05F2-D4C7F9CA6CAA}"/>
              </a:ext>
            </a:extLst>
          </p:cNvPr>
          <p:cNvSpPr>
            <a:spLocks noGrp="1"/>
          </p:cNvSpPr>
          <p:nvPr>
            <p:ph type="pic" sz="quarter" idx="10"/>
          </p:nvPr>
        </p:nvSpPr>
        <p:spPr>
          <a:xfrm>
            <a:off x="0" y="0"/>
            <a:ext cx="10266980" cy="6858000"/>
          </a:xfrm>
          <a:custGeom>
            <a:avLst/>
            <a:gdLst>
              <a:gd name="connsiteX0" fmla="*/ 0 w 10266980"/>
              <a:gd name="connsiteY0" fmla="*/ 0 h 6858000"/>
              <a:gd name="connsiteX1" fmla="*/ 8414327 w 10266980"/>
              <a:gd name="connsiteY1" fmla="*/ 0 h 6858000"/>
              <a:gd name="connsiteX2" fmla="*/ 10266980 w 10266980"/>
              <a:gd name="connsiteY2" fmla="*/ 6858000 h 6858000"/>
              <a:gd name="connsiteX3" fmla="*/ 0 w 102669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66980" h="6858000">
                <a:moveTo>
                  <a:pt x="0" y="0"/>
                </a:moveTo>
                <a:lnTo>
                  <a:pt x="8414327" y="0"/>
                </a:lnTo>
                <a:lnTo>
                  <a:pt x="10266980" y="6858000"/>
                </a:lnTo>
                <a:lnTo>
                  <a:pt x="0" y="6858000"/>
                </a:lnTo>
                <a:close/>
              </a:path>
            </a:pathLst>
          </a:custGeom>
        </p:spPr>
        <p:txBody>
          <a:bodyPr wrap="square" rtlCol="0">
            <a:noAutofit/>
          </a:bodyPr>
          <a:lstStyle>
            <a:lvl1pPr marL="0" indent="0">
              <a:buNone/>
              <a:defRPr/>
            </a:lvl1pPr>
          </a:lstStyle>
          <a:p>
            <a:pPr rtl="0"/>
            <a:r>
              <a:rPr lang="es-ES"/>
              <a:t>Haga clic en el icono para agregar una imagen</a:t>
            </a:r>
            <a:endParaRPr lang="en-US" dirty="0"/>
          </a:p>
        </p:txBody>
      </p:sp>
      <p:sp>
        <p:nvSpPr>
          <p:cNvPr id="16" name="Título 15">
            <a:extLst>
              <a:ext uri="{FF2B5EF4-FFF2-40B4-BE49-F238E27FC236}">
                <a16:creationId xmlns:a16="http://schemas.microsoft.com/office/drawing/2014/main" id="{DBAD2210-AFD2-BF88-9107-E2A5FFD0775A}"/>
              </a:ext>
            </a:extLst>
          </p:cNvPr>
          <p:cNvSpPr>
            <a:spLocks noGrp="1"/>
          </p:cNvSpPr>
          <p:nvPr>
            <p:ph type="title"/>
          </p:nvPr>
        </p:nvSpPr>
        <p:spPr>
          <a:xfrm>
            <a:off x="-1" y="2084831"/>
            <a:ext cx="11099173" cy="2852929"/>
          </a:xfrm>
          <a:custGeom>
            <a:avLst/>
            <a:gdLst>
              <a:gd name="connsiteX0" fmla="*/ 0 w 11099173"/>
              <a:gd name="connsiteY0" fmla="*/ 0 h 2852929"/>
              <a:gd name="connsiteX1" fmla="*/ 8926491 w 11099173"/>
              <a:gd name="connsiteY1" fmla="*/ 0 h 2852929"/>
              <a:gd name="connsiteX2" fmla="*/ 8926491 w 11099173"/>
              <a:gd name="connsiteY2" fmla="*/ 2 h 2852929"/>
              <a:gd name="connsiteX3" fmla="*/ 10398992 w 11099173"/>
              <a:gd name="connsiteY3" fmla="*/ 2 h 2852929"/>
              <a:gd name="connsiteX4" fmla="*/ 11099173 w 11099173"/>
              <a:gd name="connsiteY4" fmla="*/ 2852929 h 2852929"/>
              <a:gd name="connsiteX5" fmla="*/ 8298450 w 11099173"/>
              <a:gd name="connsiteY5" fmla="*/ 2852929 h 2852929"/>
              <a:gd name="connsiteX6" fmla="*/ 8298450 w 11099173"/>
              <a:gd name="connsiteY6" fmla="*/ 2852927 h 2852929"/>
              <a:gd name="connsiteX7" fmla="*/ 0 w 11099173"/>
              <a:gd name="connsiteY7" fmla="*/ 2852927 h 285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99173" h="2852929">
                <a:moveTo>
                  <a:pt x="0" y="0"/>
                </a:moveTo>
                <a:lnTo>
                  <a:pt x="8926491" y="0"/>
                </a:lnTo>
                <a:lnTo>
                  <a:pt x="8926491" y="2"/>
                </a:lnTo>
                <a:lnTo>
                  <a:pt x="10398992" y="2"/>
                </a:lnTo>
                <a:lnTo>
                  <a:pt x="11099173" y="2852929"/>
                </a:lnTo>
                <a:lnTo>
                  <a:pt x="8298450" y="2852929"/>
                </a:lnTo>
                <a:lnTo>
                  <a:pt x="8298450" y="2852927"/>
                </a:lnTo>
                <a:lnTo>
                  <a:pt x="0" y="2852927"/>
                </a:lnTo>
                <a:close/>
              </a:path>
            </a:pathLst>
          </a:custGeom>
          <a:solidFill>
            <a:schemeClr val="accent2"/>
          </a:solidFill>
        </p:spPr>
        <p:txBody>
          <a:bodyPr wrap="square" lIns="914400" bIns="1371600" rtlCol="0" anchor="b">
            <a:noAutofit/>
          </a:bodyPr>
          <a:lstStyle>
            <a:lvl1pPr algn="l">
              <a:defRPr sz="3600" cap="all" spc="300" baseline="0">
                <a:solidFill>
                  <a:schemeClr val="bg1"/>
                </a:solidFill>
                <a:latin typeface="+mj-lt"/>
              </a:defRPr>
            </a:lvl1pPr>
          </a:lstStyle>
          <a:p>
            <a:pPr rtl="0"/>
            <a:r>
              <a:rPr lang="es-ES"/>
              <a:t>Haga clic para modificar el estilo de título del patrón</a:t>
            </a:r>
            <a:endParaRPr lang="es"/>
          </a:p>
        </p:txBody>
      </p:sp>
      <p:sp>
        <p:nvSpPr>
          <p:cNvPr id="3" name="Marcador de texto 2">
            <a:extLst>
              <a:ext uri="{FF2B5EF4-FFF2-40B4-BE49-F238E27FC236}">
                <a16:creationId xmlns:a16="http://schemas.microsoft.com/office/drawing/2014/main" id="{2E65DE34-CDB7-41F7-A95A-592B99558C69}"/>
              </a:ext>
            </a:extLst>
          </p:cNvPr>
          <p:cNvSpPr>
            <a:spLocks noGrp="1"/>
          </p:cNvSpPr>
          <p:nvPr>
            <p:ph type="body" idx="1"/>
          </p:nvPr>
        </p:nvSpPr>
        <p:spPr>
          <a:xfrm>
            <a:off x="850392" y="3666744"/>
            <a:ext cx="9079992" cy="1051560"/>
          </a:xfrm>
        </p:spPr>
        <p:txBody>
          <a:bodyPr tIns="91440" rtlCol="0">
            <a:normAutofit/>
          </a:bodyPr>
          <a:lstStyle>
            <a:lvl1pPr marL="0" indent="0" algn="l">
              <a:buNone/>
              <a:defRPr sz="2400" spc="3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a:t>Haga clic para modificar los estilos de texto del patrón</a:t>
            </a:r>
          </a:p>
        </p:txBody>
      </p:sp>
    </p:spTree>
    <p:extLst>
      <p:ext uri="{BB962C8B-B14F-4D97-AF65-F5344CB8AC3E}">
        <p14:creationId xmlns:p14="http://schemas.microsoft.com/office/powerpoint/2010/main" val="908545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contenido e imagen">
    <p:spTree>
      <p:nvGrpSpPr>
        <p:cNvPr id="1" name=""/>
        <p:cNvGrpSpPr/>
        <p:nvPr/>
      </p:nvGrpSpPr>
      <p:grpSpPr>
        <a:xfrm>
          <a:off x="0" y="0"/>
          <a:ext cx="0" cy="0"/>
          <a:chOff x="0" y="0"/>
          <a:chExt cx="0" cy="0"/>
        </a:xfrm>
      </p:grpSpPr>
      <p:sp>
        <p:nvSpPr>
          <p:cNvPr id="22" name="Título 21">
            <a:extLst>
              <a:ext uri="{FF2B5EF4-FFF2-40B4-BE49-F238E27FC236}">
                <a16:creationId xmlns:a16="http://schemas.microsoft.com/office/drawing/2014/main" id="{3A7F7468-D0CF-4B30-965A-D9066D6C288F}"/>
              </a:ext>
            </a:extLst>
          </p:cNvPr>
          <p:cNvSpPr>
            <a:spLocks noGrp="1"/>
          </p:cNvSpPr>
          <p:nvPr>
            <p:ph type="ctrTitle"/>
          </p:nvPr>
        </p:nvSpPr>
        <p:spPr>
          <a:xfrm>
            <a:off x="0" y="824686"/>
            <a:ext cx="7242048" cy="1632045"/>
          </a:xfrm>
          <a:custGeom>
            <a:avLst/>
            <a:gdLst>
              <a:gd name="connsiteX0" fmla="*/ 408011 w 7242048"/>
              <a:gd name="connsiteY0" fmla="*/ 0 h 1632045"/>
              <a:gd name="connsiteX1" fmla="*/ 7242048 w 7242048"/>
              <a:gd name="connsiteY1" fmla="*/ 0 h 1632045"/>
              <a:gd name="connsiteX2" fmla="*/ 6834037 w 7242048"/>
              <a:gd name="connsiteY2" fmla="*/ 1632044 h 1632045"/>
              <a:gd name="connsiteX3" fmla="*/ 826338 w 7242048"/>
              <a:gd name="connsiteY3" fmla="*/ 1632044 h 1632045"/>
              <a:gd name="connsiteX4" fmla="*/ 826338 w 7242048"/>
              <a:gd name="connsiteY4" fmla="*/ 1632045 h 1632045"/>
              <a:gd name="connsiteX5" fmla="*/ 0 w 7242048"/>
              <a:gd name="connsiteY5" fmla="*/ 1632045 h 1632045"/>
              <a:gd name="connsiteX6" fmla="*/ 0 w 7242048"/>
              <a:gd name="connsiteY6" fmla="*/ 1632044 h 1632045"/>
              <a:gd name="connsiteX7" fmla="*/ 0 w 7242048"/>
              <a:gd name="connsiteY7" fmla="*/ 1 h 1632045"/>
              <a:gd name="connsiteX8" fmla="*/ 408011 w 7242048"/>
              <a:gd name="connsiteY8" fmla="*/ 1 h 1632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2048" h="1632045">
                <a:moveTo>
                  <a:pt x="408011" y="0"/>
                </a:moveTo>
                <a:lnTo>
                  <a:pt x="7242048" y="0"/>
                </a:lnTo>
                <a:lnTo>
                  <a:pt x="6834037" y="1632044"/>
                </a:lnTo>
                <a:lnTo>
                  <a:pt x="826338" y="1632044"/>
                </a:lnTo>
                <a:lnTo>
                  <a:pt x="826338" y="1632045"/>
                </a:lnTo>
                <a:lnTo>
                  <a:pt x="0" y="1632045"/>
                </a:lnTo>
                <a:lnTo>
                  <a:pt x="0" y="1632044"/>
                </a:lnTo>
                <a:lnTo>
                  <a:pt x="0" y="1"/>
                </a:lnTo>
                <a:lnTo>
                  <a:pt x="408011" y="1"/>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914400" rtlCol="0" anchor="ctr">
            <a:noAutofit/>
          </a:bodyPr>
          <a:lstStyle>
            <a:lvl1pPr algn="l">
              <a:lnSpc>
                <a:spcPct val="100000"/>
              </a:lnSpc>
              <a:defRPr sz="3200" cap="all" spc="300" baseline="0">
                <a:solidFill>
                  <a:schemeClr val="bg1"/>
                </a:solidFill>
                <a:latin typeface="+mj-lt"/>
              </a:defRPr>
            </a:lvl1pPr>
          </a:lstStyle>
          <a:p>
            <a:pPr rtl="0"/>
            <a:r>
              <a:rPr lang="es-ES"/>
              <a:t>Haga clic para modificar el estilo de título del patrón</a:t>
            </a:r>
            <a:endParaRPr lang="es"/>
          </a:p>
        </p:txBody>
      </p:sp>
      <p:sp>
        <p:nvSpPr>
          <p:cNvPr id="29" name="Marcador de contenido 27">
            <a:extLst>
              <a:ext uri="{FF2B5EF4-FFF2-40B4-BE49-F238E27FC236}">
                <a16:creationId xmlns:a16="http://schemas.microsoft.com/office/drawing/2014/main" id="{2050A67D-B2BA-336A-36B8-35D283DEAD58}"/>
              </a:ext>
            </a:extLst>
          </p:cNvPr>
          <p:cNvSpPr>
            <a:spLocks noGrp="1"/>
          </p:cNvSpPr>
          <p:nvPr>
            <p:ph sz="quarter" idx="15"/>
          </p:nvPr>
        </p:nvSpPr>
        <p:spPr>
          <a:xfrm>
            <a:off x="915988" y="2761488"/>
            <a:ext cx="5430837" cy="3300984"/>
          </a:xfrm>
        </p:spPr>
        <p:txBody>
          <a:bodyPr rtlCol="0"/>
          <a:lstStyle>
            <a:lvl1pPr marL="0" indent="0">
              <a:lnSpc>
                <a:spcPct val="100000"/>
              </a:lnSpc>
              <a:buNone/>
              <a:defRPr sz="1800" b="1"/>
            </a:lvl1pPr>
            <a:lvl2pPr marL="283464" indent="-283464">
              <a:lnSpc>
                <a:spcPct val="100000"/>
              </a:lnSpc>
              <a:spcBef>
                <a:spcPts val="1000"/>
              </a:spcBef>
              <a:defRPr sz="1800"/>
            </a:lvl2pPr>
            <a:lvl3pPr marL="548640" indent="-283464">
              <a:lnSpc>
                <a:spcPct val="100000"/>
              </a:lnSpc>
              <a:defRPr sz="1600"/>
            </a:lvl3pPr>
            <a:lvl4pPr marL="822960" indent="-283464">
              <a:lnSpc>
                <a:spcPct val="100000"/>
              </a:lnSpc>
              <a:defRPr sz="1600"/>
            </a:lvl4pPr>
            <a:lvl5pPr marL="1097280" indent="-283464">
              <a:lnSpc>
                <a:spcPct val="100000"/>
              </a:lnSpc>
              <a:defRPr sz="1600"/>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27" name="Marcador de posición de imagen 26">
            <a:extLst>
              <a:ext uri="{FF2B5EF4-FFF2-40B4-BE49-F238E27FC236}">
                <a16:creationId xmlns:a16="http://schemas.microsoft.com/office/drawing/2014/main" id="{0DA38E85-9448-450D-A4ED-FFA79C7100D6}"/>
              </a:ext>
            </a:extLst>
          </p:cNvPr>
          <p:cNvSpPr>
            <a:spLocks noGrp="1"/>
          </p:cNvSpPr>
          <p:nvPr>
            <p:ph type="pic" sz="quarter" idx="14"/>
          </p:nvPr>
        </p:nvSpPr>
        <p:spPr>
          <a:xfrm>
            <a:off x="6862918" y="0"/>
            <a:ext cx="5329082" cy="6858000"/>
          </a:xfrm>
          <a:custGeom>
            <a:avLst/>
            <a:gdLst>
              <a:gd name="connsiteX0" fmla="*/ 1688746 w 5730658"/>
              <a:gd name="connsiteY0" fmla="*/ 0 h 6858000"/>
              <a:gd name="connsiteX1" fmla="*/ 5730658 w 5730658"/>
              <a:gd name="connsiteY1" fmla="*/ 0 h 6858000"/>
              <a:gd name="connsiteX2" fmla="*/ 5730658 w 5730658"/>
              <a:gd name="connsiteY2" fmla="*/ 6858000 h 6858000"/>
              <a:gd name="connsiteX3" fmla="*/ 31751 w 5730658"/>
              <a:gd name="connsiteY3" fmla="*/ 6858000 h 6858000"/>
              <a:gd name="connsiteX4" fmla="*/ 31751 w 5730658"/>
              <a:gd name="connsiteY4" fmla="*/ 6857688 h 6858000"/>
              <a:gd name="connsiteX5" fmla="*/ 0 w 5730658"/>
              <a:gd name="connsiteY5" fmla="*/ 6857932 h 6858000"/>
              <a:gd name="connsiteX6" fmla="*/ 31751 w 5730658"/>
              <a:gd name="connsiteY6" fmla="*/ 6729501 h 6858000"/>
              <a:gd name="connsiteX7" fmla="*/ 31751 w 5730658"/>
              <a:gd name="connsiteY7" fmla="*/ 6681788 h 6858000"/>
              <a:gd name="connsiteX8" fmla="*/ 43547 w 5730658"/>
              <a:gd name="connsiteY8" fmla="*/ 6681788 h 6858000"/>
              <a:gd name="connsiteX9" fmla="*/ 1688746 w 5730658"/>
              <a:gd name="connsiteY9" fmla="*/ 270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30658" h="6858000">
                <a:moveTo>
                  <a:pt x="1688746" y="0"/>
                </a:moveTo>
                <a:lnTo>
                  <a:pt x="5730658" y="0"/>
                </a:lnTo>
                <a:lnTo>
                  <a:pt x="5730658" y="6858000"/>
                </a:lnTo>
                <a:lnTo>
                  <a:pt x="31751" y="6858000"/>
                </a:lnTo>
                <a:lnTo>
                  <a:pt x="31751" y="6857688"/>
                </a:lnTo>
                <a:lnTo>
                  <a:pt x="0" y="6857932"/>
                </a:lnTo>
                <a:lnTo>
                  <a:pt x="31751" y="6729501"/>
                </a:lnTo>
                <a:lnTo>
                  <a:pt x="31751" y="6681788"/>
                </a:lnTo>
                <a:lnTo>
                  <a:pt x="43547" y="6681788"/>
                </a:lnTo>
                <a:lnTo>
                  <a:pt x="1688746" y="27053"/>
                </a:lnTo>
                <a:close/>
              </a:path>
            </a:pathLst>
          </a:custGeom>
        </p:spPr>
        <p:txBody>
          <a:bodyPr wrap="square" rtlCol="0" anchor="ctr">
            <a:noAutofit/>
          </a:bodyPr>
          <a:lstStyle>
            <a:lvl1pPr marL="0" indent="0" algn="ctr">
              <a:buNone/>
              <a:defRPr/>
            </a:lvl1pPr>
          </a:lstStyle>
          <a:p>
            <a:pPr rtl="0"/>
            <a:r>
              <a:rPr lang="es-ES"/>
              <a:t>Haga clic en el icono para agregar una imagen</a:t>
            </a:r>
            <a:endParaRPr lang="en-US" dirty="0"/>
          </a:p>
        </p:txBody>
      </p:sp>
      <p:cxnSp>
        <p:nvCxnSpPr>
          <p:cNvPr id="3" name="Conector recto 2">
            <a:extLst>
              <a:ext uri="{FF2B5EF4-FFF2-40B4-BE49-F238E27FC236}">
                <a16:creationId xmlns:a16="http://schemas.microsoft.com/office/drawing/2014/main" id="{7322EF1F-9171-ABED-A2E4-337828259D8E}"/>
              </a:ext>
            </a:extLst>
          </p:cNvPr>
          <p:cNvCxnSpPr>
            <a:cxnSpLocks/>
          </p:cNvCxnSpPr>
          <p:nvPr userDrawn="1"/>
        </p:nvCxnSpPr>
        <p:spPr>
          <a:xfrm flipV="1">
            <a:off x="6547104" y="0"/>
            <a:ext cx="1375201" cy="60910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Marcador de fecha 29">
            <a:extLst>
              <a:ext uri="{FF2B5EF4-FFF2-40B4-BE49-F238E27FC236}">
                <a16:creationId xmlns:a16="http://schemas.microsoft.com/office/drawing/2014/main" id="{FC5A20C1-8893-A2F6-4C6B-F69046802503}"/>
              </a:ext>
            </a:extLst>
          </p:cNvPr>
          <p:cNvSpPr>
            <a:spLocks noGrp="1"/>
          </p:cNvSpPr>
          <p:nvPr>
            <p:ph type="dt" sz="half" idx="16"/>
          </p:nvPr>
        </p:nvSpPr>
        <p:spPr/>
        <p:txBody>
          <a:bodyPr rtlCol="0"/>
          <a:lstStyle/>
          <a:p>
            <a:pPr rtl="0"/>
            <a:r>
              <a:rPr lang="es"/>
              <a:t>20XX</a:t>
            </a:r>
            <a:endParaRPr lang="en-US" dirty="0"/>
          </a:p>
        </p:txBody>
      </p:sp>
      <p:sp>
        <p:nvSpPr>
          <p:cNvPr id="31" name="Marcador de pie de página 30">
            <a:extLst>
              <a:ext uri="{FF2B5EF4-FFF2-40B4-BE49-F238E27FC236}">
                <a16:creationId xmlns:a16="http://schemas.microsoft.com/office/drawing/2014/main" id="{D32CEF04-5959-D52F-CB9C-8B1CE0EF9641}"/>
              </a:ext>
            </a:extLst>
          </p:cNvPr>
          <p:cNvSpPr>
            <a:spLocks noGrp="1"/>
          </p:cNvSpPr>
          <p:nvPr>
            <p:ph type="ftr" sz="quarter" idx="17"/>
          </p:nvPr>
        </p:nvSpPr>
        <p:spPr/>
        <p:txBody>
          <a:bodyPr rtlCol="0"/>
          <a:lstStyle/>
          <a:p>
            <a:pPr rtl="0"/>
            <a:r>
              <a:rPr lang="es"/>
              <a:t>TÍTULO DE LA PRESENTACIÓN</a:t>
            </a:r>
          </a:p>
        </p:txBody>
      </p:sp>
      <p:sp>
        <p:nvSpPr>
          <p:cNvPr id="32" name="Marcador de número de diapositiva 31">
            <a:extLst>
              <a:ext uri="{FF2B5EF4-FFF2-40B4-BE49-F238E27FC236}">
                <a16:creationId xmlns:a16="http://schemas.microsoft.com/office/drawing/2014/main" id="{C7E0A1F8-599A-4E42-C71C-F5631D7CC72E}"/>
              </a:ext>
            </a:extLst>
          </p:cNvPr>
          <p:cNvSpPr>
            <a:spLocks noGrp="1"/>
          </p:cNvSpPr>
          <p:nvPr>
            <p:ph type="sldNum" sz="quarter" idx="18"/>
          </p:nvPr>
        </p:nvSpPr>
        <p:spPr/>
        <p:txBody>
          <a:bodyPr rtlCol="0"/>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322906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cabezado de sección con subtítulo">
    <p:bg>
      <p:bgPr>
        <a:solidFill>
          <a:schemeClr val="accent2"/>
        </a:solidFill>
        <a:effectLst/>
      </p:bgPr>
    </p:bg>
    <p:spTree>
      <p:nvGrpSpPr>
        <p:cNvPr id="1" name=""/>
        <p:cNvGrpSpPr/>
        <p:nvPr/>
      </p:nvGrpSpPr>
      <p:grpSpPr>
        <a:xfrm>
          <a:off x="0" y="0"/>
          <a:ext cx="0" cy="0"/>
          <a:chOff x="0" y="0"/>
          <a:chExt cx="0" cy="0"/>
        </a:xfrm>
      </p:grpSpPr>
      <p:sp>
        <p:nvSpPr>
          <p:cNvPr id="27" name="Forma libre: Forma 26">
            <a:extLst>
              <a:ext uri="{FF2B5EF4-FFF2-40B4-BE49-F238E27FC236}">
                <a16:creationId xmlns:a16="http://schemas.microsoft.com/office/drawing/2014/main" id="{4A390FB6-CC60-7326-1AB7-5E994D8B88A2}"/>
              </a:ext>
            </a:extLst>
          </p:cNvPr>
          <p:cNvSpPr/>
          <p:nvPr/>
        </p:nvSpPr>
        <p:spPr>
          <a:xfrm>
            <a:off x="-9235" y="-1"/>
            <a:ext cx="2939737" cy="6858001"/>
          </a:xfrm>
          <a:custGeom>
            <a:avLst/>
            <a:gdLst>
              <a:gd name="connsiteX0" fmla="*/ 800654 w 2939737"/>
              <a:gd name="connsiteY0" fmla="*/ 1 h 6858001"/>
              <a:gd name="connsiteX1" fmla="*/ 2939737 w 2939737"/>
              <a:gd name="connsiteY1" fmla="*/ 6858001 h 6858001"/>
              <a:gd name="connsiteX2" fmla="*/ 800654 w 2939737"/>
              <a:gd name="connsiteY2" fmla="*/ 6858001 h 6858001"/>
              <a:gd name="connsiteX3" fmla="*/ 0 w 2939737"/>
              <a:gd name="connsiteY3" fmla="*/ 0 h 6858001"/>
              <a:gd name="connsiteX4" fmla="*/ 800653 w 2939737"/>
              <a:gd name="connsiteY4" fmla="*/ 0 h 6858001"/>
              <a:gd name="connsiteX5" fmla="*/ 800653 w 2939737"/>
              <a:gd name="connsiteY5" fmla="*/ 6858001 h 6858001"/>
              <a:gd name="connsiteX6" fmla="*/ 0 w 2939737"/>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9737" h="6858001">
                <a:moveTo>
                  <a:pt x="800654" y="1"/>
                </a:moveTo>
                <a:lnTo>
                  <a:pt x="2939737" y="6858001"/>
                </a:lnTo>
                <a:lnTo>
                  <a:pt x="800654" y="6858001"/>
                </a:lnTo>
                <a:close/>
                <a:moveTo>
                  <a:pt x="0" y="0"/>
                </a:moveTo>
                <a:lnTo>
                  <a:pt x="800653" y="0"/>
                </a:lnTo>
                <a:lnTo>
                  <a:pt x="800653" y="6858001"/>
                </a:lnTo>
                <a:lnTo>
                  <a:pt x="0" y="6858001"/>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cxnSp>
        <p:nvCxnSpPr>
          <p:cNvPr id="16" name="Conector recto 15">
            <a:extLst>
              <a:ext uri="{FF2B5EF4-FFF2-40B4-BE49-F238E27FC236}">
                <a16:creationId xmlns:a16="http://schemas.microsoft.com/office/drawing/2014/main" id="{C2DD0CB1-E555-18FF-AE10-4DB46E71C9AB}"/>
              </a:ext>
            </a:extLst>
          </p:cNvPr>
          <p:cNvCxnSpPr>
            <a:cxnSpLocks/>
          </p:cNvCxnSpPr>
          <p:nvPr/>
        </p:nvCxnSpPr>
        <p:spPr>
          <a:xfrm flipH="1" flipV="1">
            <a:off x="791417" y="1533236"/>
            <a:ext cx="1644074" cy="535621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Forma libre: Forma 28">
            <a:extLst>
              <a:ext uri="{FF2B5EF4-FFF2-40B4-BE49-F238E27FC236}">
                <a16:creationId xmlns:a16="http://schemas.microsoft.com/office/drawing/2014/main" id="{F16E01A3-9A40-A2AF-E9CC-DA05A857AF7A}"/>
              </a:ext>
            </a:extLst>
          </p:cNvPr>
          <p:cNvSpPr/>
          <p:nvPr userDrawn="1"/>
        </p:nvSpPr>
        <p:spPr>
          <a:xfrm rot="10800000">
            <a:off x="9242505" y="0"/>
            <a:ext cx="2949493" cy="6856549"/>
          </a:xfrm>
          <a:custGeom>
            <a:avLst/>
            <a:gdLst>
              <a:gd name="connsiteX0" fmla="*/ 2949493 w 2949493"/>
              <a:gd name="connsiteY0" fmla="*/ 6856549 h 6856549"/>
              <a:gd name="connsiteX1" fmla="*/ 800653 w 2949493"/>
              <a:gd name="connsiteY1" fmla="*/ 6856549 h 6856549"/>
              <a:gd name="connsiteX2" fmla="*/ 0 w 2949493"/>
              <a:gd name="connsiteY2" fmla="*/ 6856549 h 6856549"/>
              <a:gd name="connsiteX3" fmla="*/ 0 w 2949493"/>
              <a:gd name="connsiteY3" fmla="*/ 0 h 6856549"/>
              <a:gd name="connsiteX4" fmla="*/ 801107 w 2949493"/>
              <a:gd name="connsiteY4" fmla="*/ 0 h 6856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9493" h="6856549">
                <a:moveTo>
                  <a:pt x="2949493" y="6856549"/>
                </a:moveTo>
                <a:lnTo>
                  <a:pt x="800653" y="6856549"/>
                </a:lnTo>
                <a:lnTo>
                  <a:pt x="0" y="6856549"/>
                </a:lnTo>
                <a:lnTo>
                  <a:pt x="0" y="0"/>
                </a:lnTo>
                <a:lnTo>
                  <a:pt x="801107"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dirty="0"/>
          </a:p>
        </p:txBody>
      </p:sp>
      <p:cxnSp>
        <p:nvCxnSpPr>
          <p:cNvPr id="22" name="Conector recto 21">
            <a:extLst>
              <a:ext uri="{FF2B5EF4-FFF2-40B4-BE49-F238E27FC236}">
                <a16:creationId xmlns:a16="http://schemas.microsoft.com/office/drawing/2014/main" id="{C90C38C9-1782-B768-078E-73091483A95A}"/>
              </a:ext>
            </a:extLst>
          </p:cNvPr>
          <p:cNvCxnSpPr>
            <a:cxnSpLocks/>
          </p:cNvCxnSpPr>
          <p:nvPr/>
        </p:nvCxnSpPr>
        <p:spPr>
          <a:xfrm rot="10800000" flipH="1" flipV="1">
            <a:off x="9747272" y="-36946"/>
            <a:ext cx="1644074" cy="5384805"/>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ítulo 1">
            <a:extLst>
              <a:ext uri="{FF2B5EF4-FFF2-40B4-BE49-F238E27FC236}">
                <a16:creationId xmlns:a16="http://schemas.microsoft.com/office/drawing/2014/main" id="{5942173C-2B01-804E-85FB-4D68140D4E1A}"/>
              </a:ext>
            </a:extLst>
          </p:cNvPr>
          <p:cNvSpPr>
            <a:spLocks noGrp="1"/>
          </p:cNvSpPr>
          <p:nvPr userDrawn="1">
            <p:ph type="ctrTitle"/>
          </p:nvPr>
        </p:nvSpPr>
        <p:spPr>
          <a:xfrm>
            <a:off x="1920240" y="2039112"/>
            <a:ext cx="7982712" cy="1581912"/>
          </a:xfrm>
        </p:spPr>
        <p:txBody>
          <a:bodyPr rtlCol="0" anchor="b">
            <a:noAutofit/>
          </a:bodyPr>
          <a:lstStyle>
            <a:lvl1pPr algn="ctr">
              <a:defRPr sz="3200" cap="all" spc="300" baseline="0">
                <a:solidFill>
                  <a:schemeClr val="bg1"/>
                </a:solidFill>
                <a:latin typeface="+mj-lt"/>
              </a:defRPr>
            </a:lvl1pPr>
          </a:lstStyle>
          <a:p>
            <a:pPr rtl="0"/>
            <a:r>
              <a:rPr lang="es-ES"/>
              <a:t>Haga clic para modificar el estilo de título del patrón</a:t>
            </a:r>
            <a:endParaRPr lang="es"/>
          </a:p>
        </p:txBody>
      </p:sp>
      <p:sp>
        <p:nvSpPr>
          <p:cNvPr id="6" name="Subtítulo 2">
            <a:extLst>
              <a:ext uri="{FF2B5EF4-FFF2-40B4-BE49-F238E27FC236}">
                <a16:creationId xmlns:a16="http://schemas.microsoft.com/office/drawing/2014/main" id="{B641A16B-3688-D842-92F4-5D2C2811539F}"/>
              </a:ext>
            </a:extLst>
          </p:cNvPr>
          <p:cNvSpPr>
            <a:spLocks noGrp="1"/>
          </p:cNvSpPr>
          <p:nvPr userDrawn="1">
            <p:ph type="subTitle" idx="1"/>
          </p:nvPr>
        </p:nvSpPr>
        <p:spPr>
          <a:xfrm>
            <a:off x="2111829" y="3584448"/>
            <a:ext cx="7791123" cy="612648"/>
          </a:xfrm>
          <a:prstGeom prst="rect">
            <a:avLst/>
          </a:prstGeom>
        </p:spPr>
        <p:txBody>
          <a:bodyPr rtlCol="0" anchor="ctr">
            <a:normAutofit/>
          </a:bodyPr>
          <a:lstStyle>
            <a:lvl1pPr marL="0" indent="0" algn="ctr">
              <a:lnSpc>
                <a:spcPct val="125000"/>
              </a:lnSpc>
              <a:buNone/>
              <a:defRPr sz="2400" spc="14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a:t>Haga clic para modificar el estilo de subtítulo del patrón</a:t>
            </a:r>
            <a:endParaRPr lang="es"/>
          </a:p>
        </p:txBody>
      </p:sp>
    </p:spTree>
    <p:extLst>
      <p:ext uri="{BB962C8B-B14F-4D97-AF65-F5344CB8AC3E}">
        <p14:creationId xmlns:p14="http://schemas.microsoft.com/office/powerpoint/2010/main" val="758699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dos oscuro">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B2FD45A-B915-6AEF-5B45-09567508BB39}"/>
              </a:ext>
            </a:extLst>
          </p:cNvPr>
          <p:cNvSpPr/>
          <p:nvPr userDrawn="1"/>
        </p:nvSpPr>
        <p:spPr>
          <a:xfrm>
            <a:off x="0" y="2266855"/>
            <a:ext cx="12192000" cy="459114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0" name="Título 19">
            <a:extLst>
              <a:ext uri="{FF2B5EF4-FFF2-40B4-BE49-F238E27FC236}">
                <a16:creationId xmlns:a16="http://schemas.microsoft.com/office/drawing/2014/main" id="{028065BE-52F2-4F89-82A3-E5DA80527B9C}"/>
              </a:ext>
            </a:extLst>
          </p:cNvPr>
          <p:cNvSpPr>
            <a:spLocks noGrp="1"/>
          </p:cNvSpPr>
          <p:nvPr>
            <p:ph type="ctrTitle"/>
          </p:nvPr>
        </p:nvSpPr>
        <p:spPr>
          <a:xfrm>
            <a:off x="822960" y="347472"/>
            <a:ext cx="11082528" cy="1563624"/>
          </a:xfrm>
          <a:prstGeom prst="rect">
            <a:avLst/>
          </a:prstGeom>
          <a:noFill/>
        </p:spPr>
        <p:txBody>
          <a:bodyPr wrap="square" rtlCol="0" anchor="b">
            <a:noAutofit/>
          </a:bodyPr>
          <a:lstStyle>
            <a:lvl1pPr algn="l">
              <a:defRPr sz="3200" cap="all" spc="300" baseline="0">
                <a:solidFill>
                  <a:schemeClr val="accent2"/>
                </a:solidFill>
                <a:latin typeface="+mj-lt"/>
              </a:defRPr>
            </a:lvl1pPr>
          </a:lstStyle>
          <a:p>
            <a:pPr rtl="0"/>
            <a:r>
              <a:rPr lang="es-ES"/>
              <a:t>Haga clic para modificar el estilo de título del patrón</a:t>
            </a:r>
            <a:endParaRPr lang="es"/>
          </a:p>
        </p:txBody>
      </p:sp>
      <p:grpSp>
        <p:nvGrpSpPr>
          <p:cNvPr id="4" name="Grupo 3">
            <a:extLst>
              <a:ext uri="{FF2B5EF4-FFF2-40B4-BE49-F238E27FC236}">
                <a16:creationId xmlns:a16="http://schemas.microsoft.com/office/drawing/2014/main" id="{5CB3A6A7-DCEF-8F0D-2339-F3B3458EB6A2}"/>
              </a:ext>
            </a:extLst>
          </p:cNvPr>
          <p:cNvGrpSpPr/>
          <p:nvPr userDrawn="1"/>
        </p:nvGrpSpPr>
        <p:grpSpPr>
          <a:xfrm>
            <a:off x="10135198" y="0"/>
            <a:ext cx="2056802" cy="6858000"/>
            <a:chOff x="10064227" y="0"/>
            <a:chExt cx="2127773" cy="6858000"/>
          </a:xfrm>
        </p:grpSpPr>
        <p:cxnSp>
          <p:nvCxnSpPr>
            <p:cNvPr id="8" name="Conector recto 7">
              <a:extLst>
                <a:ext uri="{FF2B5EF4-FFF2-40B4-BE49-F238E27FC236}">
                  <a16:creationId xmlns:a16="http://schemas.microsoft.com/office/drawing/2014/main" id="{E6E553B2-71B5-E210-0451-CB8F60281212}"/>
                </a:ext>
              </a:extLst>
            </p:cNvPr>
            <p:cNvCxnSpPr>
              <a:cxnSpLocks/>
            </p:cNvCxnSpPr>
            <p:nvPr/>
          </p:nvCxnSpPr>
          <p:spPr>
            <a:xfrm flipH="1" flipV="1">
              <a:off x="10793564" y="2223749"/>
              <a:ext cx="1398436" cy="46342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C76B097F-E5A4-EB73-3751-C880247D6FCC}"/>
                </a:ext>
              </a:extLst>
            </p:cNvPr>
            <p:cNvCxnSpPr>
              <a:cxnSpLocks/>
            </p:cNvCxnSpPr>
            <p:nvPr/>
          </p:nvCxnSpPr>
          <p:spPr>
            <a:xfrm flipH="1" flipV="1">
              <a:off x="10064227" y="0"/>
              <a:ext cx="729337" cy="226685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10" name="Conector recto 9">
            <a:extLst>
              <a:ext uri="{FF2B5EF4-FFF2-40B4-BE49-F238E27FC236}">
                <a16:creationId xmlns:a16="http://schemas.microsoft.com/office/drawing/2014/main" id="{53CB7E4E-E392-ACEB-1431-A8DA68A52EE1}"/>
              </a:ext>
            </a:extLst>
          </p:cNvPr>
          <p:cNvCxnSpPr>
            <a:cxnSpLocks/>
          </p:cNvCxnSpPr>
          <p:nvPr userDrawn="1"/>
        </p:nvCxnSpPr>
        <p:spPr>
          <a:xfrm flipH="1" flipV="1">
            <a:off x="0" y="3406587"/>
            <a:ext cx="1006763" cy="345141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Marcador de contenido 27">
            <a:extLst>
              <a:ext uri="{FF2B5EF4-FFF2-40B4-BE49-F238E27FC236}">
                <a16:creationId xmlns:a16="http://schemas.microsoft.com/office/drawing/2014/main" id="{4029C93B-5794-90B2-3E4E-BDE0F550768E}"/>
              </a:ext>
            </a:extLst>
          </p:cNvPr>
          <p:cNvSpPr>
            <a:spLocks noGrp="1"/>
          </p:cNvSpPr>
          <p:nvPr>
            <p:ph sz="quarter" idx="15"/>
          </p:nvPr>
        </p:nvSpPr>
        <p:spPr>
          <a:xfrm>
            <a:off x="822960" y="2843784"/>
            <a:ext cx="5724144" cy="3191256"/>
          </a:xfrm>
        </p:spPr>
        <p:txBody>
          <a:bodyPr rtlCol="0"/>
          <a:lstStyle>
            <a:lvl1pPr marL="0" indent="0">
              <a:lnSpc>
                <a:spcPct val="100000"/>
              </a:lnSpc>
              <a:buNone/>
              <a:defRPr sz="1800" b="1" cap="all" spc="100" baseline="0">
                <a:solidFill>
                  <a:schemeClr val="bg1"/>
                </a:solidFill>
              </a:defRPr>
            </a:lvl1pPr>
            <a:lvl2pPr marL="0" indent="0">
              <a:lnSpc>
                <a:spcPct val="100000"/>
              </a:lnSpc>
              <a:spcBef>
                <a:spcPts val="1000"/>
              </a:spcBef>
              <a:buNone/>
              <a:defRPr sz="1800" spc="100">
                <a:solidFill>
                  <a:schemeClr val="bg1"/>
                </a:solidFill>
              </a:defRPr>
            </a:lvl2pPr>
            <a:lvl3pPr marL="283464" indent="-283464">
              <a:lnSpc>
                <a:spcPct val="100000"/>
              </a:lnSpc>
              <a:spcBef>
                <a:spcPts val="1000"/>
              </a:spcBef>
              <a:defRPr sz="1800" spc="100">
                <a:solidFill>
                  <a:schemeClr val="bg1"/>
                </a:solidFill>
              </a:defRPr>
            </a:lvl3pPr>
            <a:lvl4pPr marL="822960" indent="-283464">
              <a:lnSpc>
                <a:spcPct val="100000"/>
              </a:lnSpc>
              <a:defRPr sz="1600" spc="100">
                <a:solidFill>
                  <a:schemeClr val="bg1"/>
                </a:solidFill>
              </a:defRPr>
            </a:lvl4pPr>
            <a:lvl5pPr marL="1097280" indent="-283464">
              <a:lnSpc>
                <a:spcPct val="100000"/>
              </a:lnSpc>
              <a:defRPr sz="1600" spc="100">
                <a:solidFill>
                  <a:schemeClr val="bg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12" name="Marcador de contenido 27">
            <a:extLst>
              <a:ext uri="{FF2B5EF4-FFF2-40B4-BE49-F238E27FC236}">
                <a16:creationId xmlns:a16="http://schemas.microsoft.com/office/drawing/2014/main" id="{BC942EEA-C86E-05B1-BF5C-6F13A52F5BDB}"/>
              </a:ext>
            </a:extLst>
          </p:cNvPr>
          <p:cNvSpPr>
            <a:spLocks noGrp="1"/>
          </p:cNvSpPr>
          <p:nvPr>
            <p:ph sz="quarter" idx="16"/>
          </p:nvPr>
        </p:nvSpPr>
        <p:spPr>
          <a:xfrm>
            <a:off x="7068312" y="2843784"/>
            <a:ext cx="3364992" cy="3191256"/>
          </a:xfrm>
        </p:spPr>
        <p:txBody>
          <a:bodyPr rtlCol="0"/>
          <a:lstStyle>
            <a:lvl1pPr marL="0" indent="0">
              <a:lnSpc>
                <a:spcPct val="100000"/>
              </a:lnSpc>
              <a:buNone/>
              <a:defRPr sz="1800" b="1" cap="all" spc="100" baseline="0">
                <a:solidFill>
                  <a:schemeClr val="bg1"/>
                </a:solidFill>
              </a:defRPr>
            </a:lvl1pPr>
            <a:lvl2pPr marL="0" indent="0">
              <a:lnSpc>
                <a:spcPct val="100000"/>
              </a:lnSpc>
              <a:spcBef>
                <a:spcPts val="1000"/>
              </a:spcBef>
              <a:buNone/>
              <a:defRPr sz="1800" spc="100">
                <a:solidFill>
                  <a:schemeClr val="bg1"/>
                </a:solidFill>
              </a:defRPr>
            </a:lvl2pPr>
            <a:lvl3pPr marL="283464" indent="-283464">
              <a:lnSpc>
                <a:spcPct val="100000"/>
              </a:lnSpc>
              <a:spcBef>
                <a:spcPts val="1000"/>
              </a:spcBef>
              <a:defRPr sz="1800" spc="100">
                <a:solidFill>
                  <a:schemeClr val="bg1"/>
                </a:solidFill>
              </a:defRPr>
            </a:lvl3pPr>
            <a:lvl4pPr marL="822960" indent="-283464">
              <a:lnSpc>
                <a:spcPct val="100000"/>
              </a:lnSpc>
              <a:defRPr sz="1600" spc="100">
                <a:solidFill>
                  <a:schemeClr val="bg1"/>
                </a:solidFill>
              </a:defRPr>
            </a:lvl4pPr>
            <a:lvl5pPr marL="1097280" indent="-283464">
              <a:lnSpc>
                <a:spcPct val="100000"/>
              </a:lnSpc>
              <a:defRPr sz="1600" spc="100">
                <a:solidFill>
                  <a:schemeClr val="bg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13" name="Marcador de fecha 12">
            <a:extLst>
              <a:ext uri="{FF2B5EF4-FFF2-40B4-BE49-F238E27FC236}">
                <a16:creationId xmlns:a16="http://schemas.microsoft.com/office/drawing/2014/main" id="{CF5E1EDF-E8F4-90C4-4EE9-5CCF1E17F35F}"/>
              </a:ext>
            </a:extLst>
          </p:cNvPr>
          <p:cNvSpPr>
            <a:spLocks noGrp="1"/>
          </p:cNvSpPr>
          <p:nvPr>
            <p:ph type="dt" sz="half" idx="17"/>
          </p:nvPr>
        </p:nvSpPr>
        <p:spPr/>
        <p:txBody>
          <a:bodyPr rtlCol="0"/>
          <a:lstStyle>
            <a:lvl1pPr>
              <a:defRPr>
                <a:solidFill>
                  <a:schemeClr val="bg1"/>
                </a:solidFill>
              </a:defRPr>
            </a:lvl1pPr>
          </a:lstStyle>
          <a:p>
            <a:pPr rtl="0"/>
            <a:r>
              <a:rPr lang="es"/>
              <a:t>20XX</a:t>
            </a:r>
            <a:endParaRPr lang="en-US" dirty="0"/>
          </a:p>
        </p:txBody>
      </p:sp>
      <p:sp>
        <p:nvSpPr>
          <p:cNvPr id="16" name="Marcador de pie de página 15">
            <a:extLst>
              <a:ext uri="{FF2B5EF4-FFF2-40B4-BE49-F238E27FC236}">
                <a16:creationId xmlns:a16="http://schemas.microsoft.com/office/drawing/2014/main" id="{992726FB-FFEB-ADB3-0C67-FE72F4DCBA5E}"/>
              </a:ext>
            </a:extLst>
          </p:cNvPr>
          <p:cNvSpPr>
            <a:spLocks noGrp="1"/>
          </p:cNvSpPr>
          <p:nvPr>
            <p:ph type="ftr" sz="quarter" idx="18"/>
          </p:nvPr>
        </p:nvSpPr>
        <p:spPr/>
        <p:txBody>
          <a:bodyPr rtlCol="0"/>
          <a:lstStyle>
            <a:lvl1pPr>
              <a:defRPr>
                <a:solidFill>
                  <a:schemeClr val="bg1"/>
                </a:solidFill>
              </a:defRPr>
            </a:lvl1pPr>
          </a:lstStyle>
          <a:p>
            <a:pPr rtl="0"/>
            <a:r>
              <a:rPr lang="es"/>
              <a:t>TÍTULO DE LA PRESENTACIÓN</a:t>
            </a:r>
          </a:p>
        </p:txBody>
      </p:sp>
      <p:sp>
        <p:nvSpPr>
          <p:cNvPr id="17" name="Marcador de número de diapositiva 16">
            <a:extLst>
              <a:ext uri="{FF2B5EF4-FFF2-40B4-BE49-F238E27FC236}">
                <a16:creationId xmlns:a16="http://schemas.microsoft.com/office/drawing/2014/main" id="{7A3CEA78-CDB0-CB26-B433-4C868965D31C}"/>
              </a:ext>
            </a:extLst>
          </p:cNvPr>
          <p:cNvSpPr>
            <a:spLocks noGrp="1"/>
          </p:cNvSpPr>
          <p:nvPr>
            <p:ph type="sldNum" sz="quarter" idx="19"/>
          </p:nvPr>
        </p:nvSpPr>
        <p:spPr/>
        <p:txBody>
          <a:bodyPr rtlCol="0"/>
          <a:lstStyle>
            <a:lvl1pPr>
              <a:defRPr>
                <a:solidFill>
                  <a:schemeClr val="bg1"/>
                </a:solidFill>
              </a:defRPr>
            </a:lvl1pPr>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843547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ido dos blanco">
    <p:spTree>
      <p:nvGrpSpPr>
        <p:cNvPr id="1" name=""/>
        <p:cNvGrpSpPr/>
        <p:nvPr/>
      </p:nvGrpSpPr>
      <p:grpSpPr>
        <a:xfrm>
          <a:off x="0" y="0"/>
          <a:ext cx="0" cy="0"/>
          <a:chOff x="0" y="0"/>
          <a:chExt cx="0" cy="0"/>
        </a:xfrm>
      </p:grpSpPr>
      <p:sp>
        <p:nvSpPr>
          <p:cNvPr id="24" name="Título 23">
            <a:extLst>
              <a:ext uri="{FF2B5EF4-FFF2-40B4-BE49-F238E27FC236}">
                <a16:creationId xmlns:a16="http://schemas.microsoft.com/office/drawing/2014/main" id="{858662D7-CF46-F937-6492-FE3D6164B073}"/>
              </a:ext>
            </a:extLst>
          </p:cNvPr>
          <p:cNvSpPr>
            <a:spLocks noGrp="1"/>
          </p:cNvSpPr>
          <p:nvPr>
            <p:ph type="ctrTitle"/>
          </p:nvPr>
        </p:nvSpPr>
        <p:spPr>
          <a:xfrm>
            <a:off x="0" y="824687"/>
            <a:ext cx="10191549" cy="1639937"/>
          </a:xfrm>
          <a:custGeom>
            <a:avLst/>
            <a:gdLst>
              <a:gd name="connsiteX0" fmla="*/ 0 w 10191549"/>
              <a:gd name="connsiteY0" fmla="*/ 0 h 1639937"/>
              <a:gd name="connsiteX1" fmla="*/ 135109 w 10191549"/>
              <a:gd name="connsiteY1" fmla="*/ 0 h 1639937"/>
              <a:gd name="connsiteX2" fmla="*/ 826338 w 10191549"/>
              <a:gd name="connsiteY2" fmla="*/ 0 h 1639937"/>
              <a:gd name="connsiteX3" fmla="*/ 9743633 w 10191549"/>
              <a:gd name="connsiteY3" fmla="*/ 0 h 1639937"/>
              <a:gd name="connsiteX4" fmla="*/ 10191549 w 10191549"/>
              <a:gd name="connsiteY4" fmla="*/ 1639937 h 1639937"/>
              <a:gd name="connsiteX5" fmla="*/ 826338 w 10191549"/>
              <a:gd name="connsiteY5" fmla="*/ 1639937 h 1639937"/>
              <a:gd name="connsiteX6" fmla="*/ 583025 w 10191549"/>
              <a:gd name="connsiteY6" fmla="*/ 1639937 h 1639937"/>
              <a:gd name="connsiteX7" fmla="*/ 0 w 10191549"/>
              <a:gd name="connsiteY7" fmla="*/ 1639937 h 1639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91549" h="1639937">
                <a:moveTo>
                  <a:pt x="0" y="0"/>
                </a:moveTo>
                <a:lnTo>
                  <a:pt x="135109" y="0"/>
                </a:lnTo>
                <a:lnTo>
                  <a:pt x="826338" y="0"/>
                </a:lnTo>
                <a:lnTo>
                  <a:pt x="9743633" y="0"/>
                </a:lnTo>
                <a:lnTo>
                  <a:pt x="10191549" y="1639937"/>
                </a:lnTo>
                <a:lnTo>
                  <a:pt x="826338" y="1639937"/>
                </a:lnTo>
                <a:lnTo>
                  <a:pt x="583025" y="1639937"/>
                </a:lnTo>
                <a:lnTo>
                  <a:pt x="0" y="1639937"/>
                </a:lnTo>
                <a:close/>
              </a:path>
            </a:pathLst>
          </a:custGeom>
          <a:solidFill>
            <a:schemeClr val="accent2"/>
          </a:solidFill>
        </p:spPr>
        <p:txBody>
          <a:bodyPr wrap="square" lIns="914400" rIns="182880" rtlCol="0" anchor="ctr">
            <a:noAutofit/>
          </a:bodyPr>
          <a:lstStyle>
            <a:lvl1pPr algn="l">
              <a:defRPr sz="3200" cap="all" spc="300" baseline="0">
                <a:solidFill>
                  <a:schemeClr val="bg1"/>
                </a:solidFill>
                <a:latin typeface="+mj-lt"/>
              </a:defRPr>
            </a:lvl1pPr>
          </a:lstStyle>
          <a:p>
            <a:pPr rtl="0"/>
            <a:r>
              <a:rPr lang="es-ES"/>
              <a:t>Haga clic para modificar el estilo de título del patrón</a:t>
            </a:r>
            <a:endParaRPr lang="en-US" dirty="0"/>
          </a:p>
        </p:txBody>
      </p:sp>
      <p:sp>
        <p:nvSpPr>
          <p:cNvPr id="11" name="Marcador de contenido 27">
            <a:extLst>
              <a:ext uri="{FF2B5EF4-FFF2-40B4-BE49-F238E27FC236}">
                <a16:creationId xmlns:a16="http://schemas.microsoft.com/office/drawing/2014/main" id="{4029C93B-5794-90B2-3E4E-BDE0F550768E}"/>
              </a:ext>
            </a:extLst>
          </p:cNvPr>
          <p:cNvSpPr>
            <a:spLocks noGrp="1"/>
          </p:cNvSpPr>
          <p:nvPr>
            <p:ph sz="quarter" idx="15"/>
          </p:nvPr>
        </p:nvSpPr>
        <p:spPr>
          <a:xfrm>
            <a:off x="822960" y="2843784"/>
            <a:ext cx="3739896" cy="3191256"/>
          </a:xfrm>
        </p:spPr>
        <p:txBody>
          <a:bodyPr rtlCol="0"/>
          <a:lstStyle>
            <a:lvl1pPr marL="0" indent="0">
              <a:lnSpc>
                <a:spcPct val="100000"/>
              </a:lnSpc>
              <a:buNone/>
              <a:defRPr sz="1800" b="1" cap="all" spc="100" baseline="0">
                <a:solidFill>
                  <a:schemeClr val="tx1"/>
                </a:solidFill>
              </a:defRPr>
            </a:lvl1pPr>
            <a:lvl2pPr marL="342900" indent="-342900">
              <a:lnSpc>
                <a:spcPct val="100000"/>
              </a:lnSpc>
              <a:spcBef>
                <a:spcPts val="1000"/>
              </a:spcBef>
              <a:buFont typeface="+mj-lt"/>
              <a:buAutoNum type="arabicPeriod"/>
              <a:defRPr sz="1800" spc="100">
                <a:solidFill>
                  <a:schemeClr val="tx1"/>
                </a:solidFill>
              </a:defRPr>
            </a:lvl2pPr>
            <a:lvl3pPr marL="731520" indent="-347472">
              <a:lnSpc>
                <a:spcPct val="100000"/>
              </a:lnSpc>
              <a:spcBef>
                <a:spcPts val="1000"/>
              </a:spcBef>
              <a:buFont typeface="+mj-lt"/>
              <a:buAutoNum type="alphaLcPeriod"/>
              <a:defRPr sz="1800" spc="100">
                <a:solidFill>
                  <a:schemeClr val="tx1"/>
                </a:solidFill>
              </a:defRPr>
            </a:lvl3pPr>
            <a:lvl4pPr marL="1097280" indent="-347472">
              <a:lnSpc>
                <a:spcPct val="100000"/>
              </a:lnSpc>
              <a:buFont typeface="+mj-lt"/>
              <a:buAutoNum type="arabicParenR"/>
              <a:defRPr sz="1600" spc="100">
                <a:solidFill>
                  <a:schemeClr val="tx1"/>
                </a:solidFill>
              </a:defRPr>
            </a:lvl4pPr>
            <a:lvl5pPr marL="1463040" indent="-347472">
              <a:lnSpc>
                <a:spcPct val="100000"/>
              </a:lnSpc>
              <a:buFont typeface="+mj-lt"/>
              <a:buAutoNum type="alphaLcParenR"/>
              <a:defRPr sz="1600" spc="100">
                <a:solidFill>
                  <a:schemeClr val="tx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12" name="Marcador de contenido 27">
            <a:extLst>
              <a:ext uri="{FF2B5EF4-FFF2-40B4-BE49-F238E27FC236}">
                <a16:creationId xmlns:a16="http://schemas.microsoft.com/office/drawing/2014/main" id="{BC942EEA-C86E-05B1-BF5C-6F13A52F5BDB}"/>
              </a:ext>
            </a:extLst>
          </p:cNvPr>
          <p:cNvSpPr>
            <a:spLocks noGrp="1"/>
          </p:cNvSpPr>
          <p:nvPr>
            <p:ph sz="quarter" idx="16"/>
          </p:nvPr>
        </p:nvSpPr>
        <p:spPr>
          <a:xfrm>
            <a:off x="5074920" y="2843784"/>
            <a:ext cx="5824728" cy="3191256"/>
          </a:xfrm>
        </p:spPr>
        <p:txBody>
          <a:bodyPr rtlCol="0"/>
          <a:lstStyle>
            <a:lvl1pPr marL="0" indent="0">
              <a:lnSpc>
                <a:spcPct val="100000"/>
              </a:lnSpc>
              <a:buNone/>
              <a:defRPr sz="1800" b="1" cap="all" spc="100" baseline="0">
                <a:solidFill>
                  <a:schemeClr val="tx1"/>
                </a:solidFill>
              </a:defRPr>
            </a:lvl1pPr>
            <a:lvl2pPr marL="0" indent="0">
              <a:lnSpc>
                <a:spcPct val="100000"/>
              </a:lnSpc>
              <a:spcBef>
                <a:spcPts val="1000"/>
              </a:spcBef>
              <a:buNone/>
              <a:defRPr sz="1800" spc="100">
                <a:solidFill>
                  <a:schemeClr val="tx1"/>
                </a:solidFill>
              </a:defRPr>
            </a:lvl2pPr>
            <a:lvl3pPr marL="283464" indent="-283464">
              <a:lnSpc>
                <a:spcPct val="100000"/>
              </a:lnSpc>
              <a:spcBef>
                <a:spcPts val="1000"/>
              </a:spcBef>
              <a:defRPr sz="1800" spc="100">
                <a:solidFill>
                  <a:schemeClr val="tx1"/>
                </a:solidFill>
              </a:defRPr>
            </a:lvl3pPr>
            <a:lvl4pPr marL="548640" indent="-283464">
              <a:lnSpc>
                <a:spcPct val="100000"/>
              </a:lnSpc>
              <a:defRPr sz="1600" spc="100">
                <a:solidFill>
                  <a:schemeClr val="tx1"/>
                </a:solidFill>
              </a:defRPr>
            </a:lvl4pPr>
            <a:lvl5pPr marL="822960" indent="-283464">
              <a:lnSpc>
                <a:spcPct val="100000"/>
              </a:lnSpc>
              <a:defRPr sz="1600" spc="100">
                <a:solidFill>
                  <a:schemeClr val="tx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cxnSp>
        <p:nvCxnSpPr>
          <p:cNvPr id="18" name="Conector recto 17">
            <a:extLst>
              <a:ext uri="{FF2B5EF4-FFF2-40B4-BE49-F238E27FC236}">
                <a16:creationId xmlns:a16="http://schemas.microsoft.com/office/drawing/2014/main" id="{FF4D7FE7-14AE-6C8F-B799-1BD57470E8FA}"/>
              </a:ext>
            </a:extLst>
          </p:cNvPr>
          <p:cNvCxnSpPr>
            <a:cxnSpLocks/>
          </p:cNvCxnSpPr>
          <p:nvPr userDrawn="1"/>
        </p:nvCxnSpPr>
        <p:spPr>
          <a:xfrm flipH="1" flipV="1">
            <a:off x="10191549" y="0"/>
            <a:ext cx="2000451" cy="68580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9E45BFC1-4E9D-0F01-ED91-44F27D54EE88}"/>
              </a:ext>
            </a:extLst>
          </p:cNvPr>
          <p:cNvCxnSpPr>
            <a:cxnSpLocks/>
          </p:cNvCxnSpPr>
          <p:nvPr userDrawn="1"/>
        </p:nvCxnSpPr>
        <p:spPr>
          <a:xfrm flipH="1" flipV="1">
            <a:off x="0" y="3406587"/>
            <a:ext cx="1006763" cy="345141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Marcador de fecha 25">
            <a:extLst>
              <a:ext uri="{FF2B5EF4-FFF2-40B4-BE49-F238E27FC236}">
                <a16:creationId xmlns:a16="http://schemas.microsoft.com/office/drawing/2014/main" id="{1508553F-E814-00F0-D6A7-5573C7951142}"/>
              </a:ext>
            </a:extLst>
          </p:cNvPr>
          <p:cNvSpPr>
            <a:spLocks noGrp="1"/>
          </p:cNvSpPr>
          <p:nvPr>
            <p:ph type="dt" sz="half" idx="17"/>
          </p:nvPr>
        </p:nvSpPr>
        <p:spPr/>
        <p:txBody>
          <a:bodyPr rtlCol="0"/>
          <a:lstStyle/>
          <a:p>
            <a:pPr rtl="0"/>
            <a:r>
              <a:rPr lang="es"/>
              <a:t>20XX</a:t>
            </a:r>
            <a:endParaRPr lang="en-US" dirty="0"/>
          </a:p>
        </p:txBody>
      </p:sp>
      <p:sp>
        <p:nvSpPr>
          <p:cNvPr id="27" name="Marcador de pie de página 26">
            <a:extLst>
              <a:ext uri="{FF2B5EF4-FFF2-40B4-BE49-F238E27FC236}">
                <a16:creationId xmlns:a16="http://schemas.microsoft.com/office/drawing/2014/main" id="{1449FFC7-A582-FD77-53A9-CF0B7F2D1B7A}"/>
              </a:ext>
            </a:extLst>
          </p:cNvPr>
          <p:cNvSpPr>
            <a:spLocks noGrp="1"/>
          </p:cNvSpPr>
          <p:nvPr>
            <p:ph type="ftr" sz="quarter" idx="18"/>
          </p:nvPr>
        </p:nvSpPr>
        <p:spPr/>
        <p:txBody>
          <a:bodyPr rtlCol="0"/>
          <a:lstStyle/>
          <a:p>
            <a:pPr rtl="0"/>
            <a:r>
              <a:rPr lang="es"/>
              <a:t>TÍTULO DE LA PRESENTACIÓN</a:t>
            </a:r>
          </a:p>
        </p:txBody>
      </p:sp>
      <p:sp>
        <p:nvSpPr>
          <p:cNvPr id="28" name="Marcador de número de diapositiva 27">
            <a:extLst>
              <a:ext uri="{FF2B5EF4-FFF2-40B4-BE49-F238E27FC236}">
                <a16:creationId xmlns:a16="http://schemas.microsoft.com/office/drawing/2014/main" id="{3E86B4DA-B745-BBB9-6AFB-CC6723232CEE}"/>
              </a:ext>
            </a:extLst>
          </p:cNvPr>
          <p:cNvSpPr>
            <a:spLocks noGrp="1"/>
          </p:cNvSpPr>
          <p:nvPr>
            <p:ph type="sldNum" sz="quarter" idx="19"/>
          </p:nvPr>
        </p:nvSpPr>
        <p:spPr/>
        <p:txBody>
          <a:bodyPr rtlCol="0"/>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2296071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DEE9C88-4838-9CF6-7CCD-6C2CE88647B0}"/>
              </a:ext>
            </a:extLst>
          </p:cNvPr>
          <p:cNvSpPr/>
          <p:nvPr userDrawn="1"/>
        </p:nvSpPr>
        <p:spPr>
          <a:xfrm rot="10800000" flipV="1">
            <a:off x="-5" y="-2"/>
            <a:ext cx="12191999" cy="226685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dirty="0"/>
          </a:p>
        </p:txBody>
      </p:sp>
      <p:cxnSp>
        <p:nvCxnSpPr>
          <p:cNvPr id="13" name="Conector recto 12">
            <a:extLst>
              <a:ext uri="{FF2B5EF4-FFF2-40B4-BE49-F238E27FC236}">
                <a16:creationId xmlns:a16="http://schemas.microsoft.com/office/drawing/2014/main" id="{48BBC4DA-F0D6-02FA-41AA-101A0D1340F5}"/>
              </a:ext>
            </a:extLst>
          </p:cNvPr>
          <p:cNvCxnSpPr>
            <a:cxnSpLocks/>
          </p:cNvCxnSpPr>
          <p:nvPr userDrawn="1"/>
        </p:nvCxnSpPr>
        <p:spPr>
          <a:xfrm flipH="1" flipV="1">
            <a:off x="10191550" y="-110490"/>
            <a:ext cx="970586" cy="341987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111F74A9-AFD5-044F-DB07-4FF2F699A910}"/>
              </a:ext>
            </a:extLst>
          </p:cNvPr>
          <p:cNvCxnSpPr>
            <a:cxnSpLocks/>
          </p:cNvCxnSpPr>
          <p:nvPr userDrawn="1"/>
        </p:nvCxnSpPr>
        <p:spPr>
          <a:xfrm flipH="1" flipV="1">
            <a:off x="691816" y="2266854"/>
            <a:ext cx="1165768" cy="382423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168E97A-1CFD-3AF6-5FF5-E49A2943A1F6}"/>
              </a:ext>
            </a:extLst>
          </p:cNvPr>
          <p:cNvCxnSpPr>
            <a:cxnSpLocks/>
          </p:cNvCxnSpPr>
          <p:nvPr userDrawn="1"/>
        </p:nvCxnSpPr>
        <p:spPr>
          <a:xfrm flipH="1" flipV="1">
            <a:off x="10858500" y="2266854"/>
            <a:ext cx="1327650" cy="459114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ítulo 19">
            <a:extLst>
              <a:ext uri="{FF2B5EF4-FFF2-40B4-BE49-F238E27FC236}">
                <a16:creationId xmlns:a16="http://schemas.microsoft.com/office/drawing/2014/main" id="{028065BE-52F2-4F89-82A3-E5DA80527B9C}"/>
              </a:ext>
            </a:extLst>
          </p:cNvPr>
          <p:cNvSpPr>
            <a:spLocks noGrp="1"/>
          </p:cNvSpPr>
          <p:nvPr>
            <p:ph type="ctrTitle"/>
          </p:nvPr>
        </p:nvSpPr>
        <p:spPr>
          <a:xfrm>
            <a:off x="1691640" y="740664"/>
            <a:ext cx="8503920" cy="1197864"/>
          </a:xfrm>
          <a:prstGeom prst="rect">
            <a:avLst/>
          </a:prstGeom>
          <a:noFill/>
        </p:spPr>
        <p:txBody>
          <a:bodyPr wrap="square" rtlCol="0" anchor="b">
            <a:noAutofit/>
          </a:bodyPr>
          <a:lstStyle>
            <a:lvl1pPr algn="ctr">
              <a:defRPr sz="3200" cap="all" spc="300" baseline="0">
                <a:solidFill>
                  <a:schemeClr val="bg1"/>
                </a:solidFill>
                <a:latin typeface="+mj-lt"/>
              </a:defRPr>
            </a:lvl1pPr>
          </a:lstStyle>
          <a:p>
            <a:pPr rtl="0"/>
            <a:r>
              <a:rPr lang="es-ES"/>
              <a:t>Haga clic para modificar el estilo de título del patrón</a:t>
            </a:r>
            <a:endParaRPr lang="es"/>
          </a:p>
        </p:txBody>
      </p:sp>
      <p:sp>
        <p:nvSpPr>
          <p:cNvPr id="11" name="Marcador de contenido 27">
            <a:extLst>
              <a:ext uri="{FF2B5EF4-FFF2-40B4-BE49-F238E27FC236}">
                <a16:creationId xmlns:a16="http://schemas.microsoft.com/office/drawing/2014/main" id="{4029C93B-5794-90B2-3E4E-BDE0F550768E}"/>
              </a:ext>
            </a:extLst>
          </p:cNvPr>
          <p:cNvSpPr>
            <a:spLocks noGrp="1"/>
          </p:cNvSpPr>
          <p:nvPr>
            <p:ph sz="quarter" idx="15"/>
          </p:nvPr>
        </p:nvSpPr>
        <p:spPr>
          <a:xfrm>
            <a:off x="1828800" y="2679192"/>
            <a:ext cx="8531352" cy="3191256"/>
          </a:xfrm>
        </p:spPr>
        <p:txBody>
          <a:bodyPr rtlCol="0"/>
          <a:lstStyle>
            <a:lvl1pPr marL="0" indent="0" algn="ctr">
              <a:lnSpc>
                <a:spcPct val="100000"/>
              </a:lnSpc>
              <a:spcAft>
                <a:spcPts val="1000"/>
              </a:spcAft>
              <a:buNone/>
              <a:defRPr sz="2400" b="0" i="0" cap="none" spc="140" baseline="0">
                <a:solidFill>
                  <a:schemeClr val="tx1"/>
                </a:solidFill>
              </a:defRPr>
            </a:lvl1pPr>
            <a:lvl2pPr marL="0" indent="0" algn="ctr">
              <a:lnSpc>
                <a:spcPct val="100000"/>
              </a:lnSpc>
              <a:spcBef>
                <a:spcPts val="1000"/>
              </a:spcBef>
              <a:buNone/>
              <a:defRPr sz="1800" spc="100">
                <a:solidFill>
                  <a:schemeClr val="tx1"/>
                </a:solidFill>
              </a:defRPr>
            </a:lvl2pPr>
            <a:lvl3pPr marL="283464" indent="-283464">
              <a:lnSpc>
                <a:spcPct val="100000"/>
              </a:lnSpc>
              <a:spcBef>
                <a:spcPts val="1000"/>
              </a:spcBef>
              <a:defRPr sz="1800" spc="100">
                <a:solidFill>
                  <a:schemeClr val="tx1"/>
                </a:solidFill>
              </a:defRPr>
            </a:lvl3pPr>
            <a:lvl4pPr marL="548640" indent="-283464">
              <a:lnSpc>
                <a:spcPct val="100000"/>
              </a:lnSpc>
              <a:defRPr sz="1600" spc="100">
                <a:solidFill>
                  <a:schemeClr val="tx1"/>
                </a:solidFill>
              </a:defRPr>
            </a:lvl4pPr>
            <a:lvl5pPr marL="1097280" indent="-283464">
              <a:lnSpc>
                <a:spcPct val="100000"/>
              </a:lnSpc>
              <a:defRPr sz="1600" spc="100">
                <a:solidFill>
                  <a:schemeClr val="tx1"/>
                </a:solidFill>
              </a:defRPr>
            </a:lvl5pPr>
          </a:lstStyle>
          <a:p>
            <a:pPr lvl="0" rtl="0"/>
            <a:r>
              <a:rPr lang="es-ES"/>
              <a:t>Haga clic para modificar los estilos de texto del patrón</a:t>
            </a:r>
          </a:p>
          <a:p>
            <a:pPr lvl="1" rtl="0"/>
            <a:r>
              <a:rPr lang="es-ES"/>
              <a:t>Segundo nivel</a:t>
            </a:r>
          </a:p>
          <a:p>
            <a:pPr lvl="2" rtl="0"/>
            <a:r>
              <a:rPr lang="es-ES"/>
              <a:t>Tercer nivel</a:t>
            </a:r>
          </a:p>
          <a:p>
            <a:pPr lvl="3" rtl="0"/>
            <a:r>
              <a:rPr lang="es-ES"/>
              <a:t>Cuarto nivel</a:t>
            </a:r>
          </a:p>
          <a:p>
            <a:pPr lvl="4" rtl="0"/>
            <a:r>
              <a:rPr lang="es-ES"/>
              <a:t>Quinto nivel</a:t>
            </a:r>
            <a:endParaRPr lang="es"/>
          </a:p>
        </p:txBody>
      </p:sp>
      <p:sp>
        <p:nvSpPr>
          <p:cNvPr id="5" name="Marcador de fecha 4">
            <a:extLst>
              <a:ext uri="{FF2B5EF4-FFF2-40B4-BE49-F238E27FC236}">
                <a16:creationId xmlns:a16="http://schemas.microsoft.com/office/drawing/2014/main" id="{09F4C3CA-7962-4B8E-8004-FBD88F0EFAF2}"/>
              </a:ext>
            </a:extLst>
          </p:cNvPr>
          <p:cNvSpPr>
            <a:spLocks noGrp="1"/>
          </p:cNvSpPr>
          <p:nvPr>
            <p:ph type="dt" sz="half" idx="10"/>
          </p:nvPr>
        </p:nvSpPr>
        <p:spPr/>
        <p:txBody>
          <a:bodyPr rtlCol="0"/>
          <a:lstStyle>
            <a:lvl1pPr>
              <a:defRPr sz="1000">
                <a:solidFill>
                  <a:schemeClr val="tx1"/>
                </a:solidFill>
              </a:defRPr>
            </a:lvl1pPr>
          </a:lstStyle>
          <a:p>
            <a:pPr rtl="0"/>
            <a:r>
              <a:rPr lang="es"/>
              <a:t>20XX</a:t>
            </a:r>
            <a:endParaRPr lang="en-US" dirty="0"/>
          </a:p>
        </p:txBody>
      </p:sp>
      <p:sp>
        <p:nvSpPr>
          <p:cNvPr id="6" name="Marcador de pie de página 5">
            <a:extLst>
              <a:ext uri="{FF2B5EF4-FFF2-40B4-BE49-F238E27FC236}">
                <a16:creationId xmlns:a16="http://schemas.microsoft.com/office/drawing/2014/main" id="{BE7B5E76-E101-4994-92F5-1F540EB16AB0}"/>
              </a:ext>
            </a:extLst>
          </p:cNvPr>
          <p:cNvSpPr>
            <a:spLocks noGrp="1"/>
          </p:cNvSpPr>
          <p:nvPr>
            <p:ph type="ftr" sz="quarter" idx="11"/>
          </p:nvPr>
        </p:nvSpPr>
        <p:spPr/>
        <p:txBody>
          <a:bodyPr rtlCol="0"/>
          <a:lstStyle>
            <a:lvl1pPr>
              <a:defRPr sz="1000">
                <a:solidFill>
                  <a:schemeClr val="tx1"/>
                </a:solidFill>
              </a:defRPr>
            </a:lvl1pPr>
          </a:lstStyle>
          <a:p>
            <a:pPr rtl="0"/>
            <a:r>
              <a:rPr lang="es"/>
              <a:t>TÍTULO DE LA PRESENTACIÓN</a:t>
            </a:r>
          </a:p>
        </p:txBody>
      </p:sp>
      <p:sp>
        <p:nvSpPr>
          <p:cNvPr id="7" name="Marcador de número de diapositiva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rtlCol="0"/>
          <a:lstStyle>
            <a:lvl1pPr>
              <a:defRPr sz="1000">
                <a:solidFill>
                  <a:schemeClr val="tx1"/>
                </a:solidFill>
              </a:defRPr>
            </a:lvl1pPr>
          </a:lstStyle>
          <a:p>
            <a:pPr rtl="0"/>
            <a:fld id="{294A09A9-5501-47C1-A89A-A340965A2BE2}" type="slidenum">
              <a:rPr lang="en-US" smtClean="0"/>
              <a:pPr rtl="0"/>
              <a:t>‹Nº›</a:t>
            </a:fld>
            <a:endParaRPr lang="en-US" dirty="0"/>
          </a:p>
        </p:txBody>
      </p:sp>
      <p:cxnSp>
        <p:nvCxnSpPr>
          <p:cNvPr id="16" name="Conector recto 15">
            <a:extLst>
              <a:ext uri="{FF2B5EF4-FFF2-40B4-BE49-F238E27FC236}">
                <a16:creationId xmlns:a16="http://schemas.microsoft.com/office/drawing/2014/main" id="{A4070FA0-EB95-7750-D21A-933827C6388C}"/>
              </a:ext>
            </a:extLst>
          </p:cNvPr>
          <p:cNvCxnSpPr>
            <a:cxnSpLocks/>
          </p:cNvCxnSpPr>
          <p:nvPr userDrawn="1"/>
        </p:nvCxnSpPr>
        <p:spPr>
          <a:xfrm flipH="1" flipV="1">
            <a:off x="-29785" y="-110490"/>
            <a:ext cx="1031941" cy="34198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264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pPr rtl="0"/>
            <a:r>
              <a:rPr lang="es"/>
              <a:t>Haga clic para modificar el estilo de título del patrón</a:t>
            </a:r>
          </a:p>
        </p:txBody>
      </p:sp>
      <p:sp>
        <p:nvSpPr>
          <p:cNvPr id="3" name="Marcador de texto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rtl="0"/>
            <a:r>
              <a:rPr lang="es"/>
              <a:t>Haga clic para modificar los estilos de texto del patrón</a:t>
            </a:r>
          </a:p>
          <a:p>
            <a:pPr lvl="1" rtl="0"/>
            <a:r>
              <a:rPr lang="es"/>
              <a:t>Segundo nivel</a:t>
            </a:r>
          </a:p>
          <a:p>
            <a:pPr lvl="2" rtl="0"/>
            <a:r>
              <a:rPr lang="es"/>
              <a:t>Tercer nivel</a:t>
            </a:r>
          </a:p>
          <a:p>
            <a:pPr lvl="3" rtl="0"/>
            <a:r>
              <a:rPr lang="es"/>
              <a:t>Cuarto nivel</a:t>
            </a:r>
          </a:p>
          <a:p>
            <a:pPr lvl="4" rtl="0"/>
            <a:r>
              <a:rPr lang="es"/>
              <a:t>Quinto nivel</a:t>
            </a:r>
          </a:p>
        </p:txBody>
      </p:sp>
      <p:sp>
        <p:nvSpPr>
          <p:cNvPr id="4" name="Marcador de fecha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1730829" cy="365125"/>
          </a:xfrm>
          <a:prstGeom prst="rect">
            <a:avLst/>
          </a:prstGeom>
        </p:spPr>
        <p:txBody>
          <a:bodyPr vert="horz" lIns="91440" tIns="45720" rIns="91440" bIns="45720" rtlCol="0" anchor="ctr"/>
          <a:lstStyle>
            <a:lvl1pPr algn="l">
              <a:defRPr sz="1000">
                <a:solidFill>
                  <a:schemeClr val="tx2">
                    <a:lumMod val="60000"/>
                    <a:lumOff val="40000"/>
                  </a:schemeClr>
                </a:solidFill>
                <a:latin typeface="+mn-lt"/>
              </a:defRPr>
            </a:lvl1pPr>
          </a:lstStyle>
          <a:p>
            <a:pPr rtl="0"/>
            <a:r>
              <a:rPr lang="es"/>
              <a:t>20XX</a:t>
            </a:r>
            <a:endParaRPr lang="en-US" dirty="0"/>
          </a:p>
        </p:txBody>
      </p:sp>
      <p:sp>
        <p:nvSpPr>
          <p:cNvPr id="5" name="Marcador de pie de página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spc="50" baseline="0">
                <a:solidFill>
                  <a:schemeClr val="tx2">
                    <a:lumMod val="60000"/>
                    <a:lumOff val="40000"/>
                  </a:schemeClr>
                </a:solidFill>
                <a:latin typeface="+mn-lt"/>
              </a:defRPr>
            </a:lvl1pPr>
          </a:lstStyle>
          <a:p>
            <a:pPr rtl="0"/>
            <a:r>
              <a:rPr lang="es"/>
              <a:t>TÍTULO DE LA PRESENTACIÓN</a:t>
            </a:r>
          </a:p>
        </p:txBody>
      </p:sp>
      <p:sp>
        <p:nvSpPr>
          <p:cNvPr id="6" name="Marcador de número de diapositiva 5">
            <a:extLst>
              <a:ext uri="{FF2B5EF4-FFF2-40B4-BE49-F238E27FC236}">
                <a16:creationId xmlns:a16="http://schemas.microsoft.com/office/drawing/2014/main" id="{CDC57CF0-034F-450D-937C-718D5AF1A059}"/>
              </a:ext>
            </a:extLst>
          </p:cNvPr>
          <p:cNvSpPr>
            <a:spLocks noGrp="1"/>
          </p:cNvSpPr>
          <p:nvPr>
            <p:ph type="sldNum" sz="quarter" idx="4"/>
          </p:nvPr>
        </p:nvSpPr>
        <p:spPr>
          <a:xfrm>
            <a:off x="10271342" y="6356350"/>
            <a:ext cx="1539658" cy="365125"/>
          </a:xfrm>
          <a:prstGeom prst="rect">
            <a:avLst/>
          </a:prstGeom>
        </p:spPr>
        <p:txBody>
          <a:bodyPr vert="horz" lIns="91440" tIns="45720" rIns="91440" bIns="45720" rtlCol="0" anchor="ctr"/>
          <a:lstStyle>
            <a:lvl1pPr algn="r">
              <a:defRPr sz="1000">
                <a:solidFill>
                  <a:schemeClr val="tx2">
                    <a:lumMod val="60000"/>
                    <a:lumOff val="40000"/>
                  </a:schemeClr>
                </a:solidFill>
                <a:latin typeface="+mn-lt"/>
              </a:defRPr>
            </a:lvl1pPr>
          </a:lstStyle>
          <a:p>
            <a:pPr rtl="0"/>
            <a:fld id="{294A09A9-5501-47C1-A89A-A340965A2BE2}" type="slidenum">
              <a:rPr lang="en-US" smtClean="0"/>
              <a:pPr rtl="0"/>
              <a:t>‹Nº›</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74" r:id="rId3"/>
    <p:sldLayoutId id="2147483675" r:id="rId4"/>
    <p:sldLayoutId id="2147483676" r:id="rId5"/>
    <p:sldLayoutId id="2147483659" r:id="rId6"/>
    <p:sldLayoutId id="2147483677" r:id="rId7"/>
    <p:sldLayoutId id="2147483678" r:id="rId8"/>
    <p:sldLayoutId id="2147483679" r:id="rId9"/>
    <p:sldLayoutId id="2147483680" r:id="rId10"/>
    <p:sldLayoutId id="2147483681" r:id="rId11"/>
    <p:sldLayoutId id="2147483682" r:id="rId12"/>
    <p:sldLayoutId id="214748368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Marcador de posición de imagen 86" descr="Primer plano del puente Golden Gate">
            <a:extLst>
              <a:ext uri="{FF2B5EF4-FFF2-40B4-BE49-F238E27FC236}">
                <a16:creationId xmlns:a16="http://schemas.microsoft.com/office/drawing/2014/main" id="{1A67CB3B-F50E-0C67-E369-D749D8F7961D}"/>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flipH="1">
            <a:off x="0" y="0"/>
            <a:ext cx="7024688" cy="6858000"/>
          </a:xfrm>
        </p:spPr>
      </p:pic>
      <p:sp>
        <p:nvSpPr>
          <p:cNvPr id="4" name="Título 3">
            <a:extLst>
              <a:ext uri="{FF2B5EF4-FFF2-40B4-BE49-F238E27FC236}">
                <a16:creationId xmlns:a16="http://schemas.microsoft.com/office/drawing/2014/main" id="{509B40FD-8703-8858-9649-FEBB48F536BE}"/>
              </a:ext>
            </a:extLst>
          </p:cNvPr>
          <p:cNvSpPr>
            <a:spLocks noGrp="1"/>
          </p:cNvSpPr>
          <p:nvPr>
            <p:ph type="title"/>
          </p:nvPr>
        </p:nvSpPr>
        <p:spPr>
          <a:xfrm>
            <a:off x="4078706" y="2456733"/>
            <a:ext cx="8124873" cy="1639939"/>
          </a:xfrm>
        </p:spPr>
        <p:txBody>
          <a:bodyPr rtlCol="0"/>
          <a:lstStyle/>
          <a:p>
            <a:pPr rtl="0"/>
            <a:r>
              <a:rPr lang="es" dirty="0"/>
              <a:t>Practico de Historia</a:t>
            </a:r>
          </a:p>
        </p:txBody>
      </p:sp>
      <p:sp>
        <p:nvSpPr>
          <p:cNvPr id="3" name="Subtítulo 2">
            <a:extLst>
              <a:ext uri="{FF2B5EF4-FFF2-40B4-BE49-F238E27FC236}">
                <a16:creationId xmlns:a16="http://schemas.microsoft.com/office/drawing/2014/main" id="{5AD56742-F4E2-870E-6E2F-14BE52F19AB2}"/>
              </a:ext>
            </a:extLst>
          </p:cNvPr>
          <p:cNvSpPr>
            <a:spLocks noGrp="1"/>
          </p:cNvSpPr>
          <p:nvPr>
            <p:ph type="subTitle" idx="1"/>
          </p:nvPr>
        </p:nvSpPr>
        <p:spPr>
          <a:xfrm>
            <a:off x="8141142" y="6222316"/>
            <a:ext cx="3913632" cy="2066544"/>
          </a:xfrm>
        </p:spPr>
        <p:txBody>
          <a:bodyPr rtlCol="0"/>
          <a:lstStyle/>
          <a:p>
            <a:pPr rtl="0"/>
            <a:r>
              <a:rPr lang="es" dirty="0"/>
              <a:t>Tobias Gramajo</a:t>
            </a:r>
          </a:p>
          <a:p>
            <a:pPr rtl="0"/>
            <a:endParaRPr lang="en-US" dirty="0"/>
          </a:p>
        </p:txBody>
      </p:sp>
    </p:spTree>
    <p:extLst>
      <p:ext uri="{BB962C8B-B14F-4D97-AF65-F5344CB8AC3E}">
        <p14:creationId xmlns:p14="http://schemas.microsoft.com/office/powerpoint/2010/main" val="3957554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posición de imagen 3" descr="Primer plano de la parte superior de un puente">
            <a:extLst>
              <a:ext uri="{FF2B5EF4-FFF2-40B4-BE49-F238E27FC236}">
                <a16:creationId xmlns:a16="http://schemas.microsoft.com/office/drawing/2014/main" id="{D0F41D1F-A4A5-6155-4028-C841AB49960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796004" y="0"/>
            <a:ext cx="10585637" cy="6858000"/>
          </a:xfrm>
        </p:spPr>
      </p:pic>
      <p:graphicFrame>
        <p:nvGraphicFramePr>
          <p:cNvPr id="7" name="Diagrama 6">
            <a:extLst>
              <a:ext uri="{FF2B5EF4-FFF2-40B4-BE49-F238E27FC236}">
                <a16:creationId xmlns:a16="http://schemas.microsoft.com/office/drawing/2014/main" id="{6E3D968D-8374-42B2-9D76-ADE8805A5EB2}"/>
              </a:ext>
            </a:extLst>
          </p:cNvPr>
          <p:cNvGraphicFramePr/>
          <p:nvPr>
            <p:extLst>
              <p:ext uri="{D42A27DB-BD31-4B8C-83A1-F6EECF244321}">
                <p14:modId xmlns:p14="http://schemas.microsoft.com/office/powerpoint/2010/main" val="1493060561"/>
              </p:ext>
            </p:extLst>
          </p:nvPr>
        </p:nvGraphicFramePr>
        <p:xfrm>
          <a:off x="685800" y="0"/>
          <a:ext cx="11506199"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8613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4F9EF13D-AA0D-44CD-DB0F-81D3B7A5AADD}"/>
              </a:ext>
            </a:extLst>
          </p:cNvPr>
          <p:cNvSpPr>
            <a:spLocks noGrp="1"/>
          </p:cNvSpPr>
          <p:nvPr>
            <p:ph type="ctrTitle"/>
          </p:nvPr>
        </p:nvSpPr>
        <p:spPr>
          <a:xfrm>
            <a:off x="1721398" y="705853"/>
            <a:ext cx="8503920" cy="1197864"/>
          </a:xfrm>
        </p:spPr>
        <p:txBody>
          <a:bodyPr rtlCol="0"/>
          <a:lstStyle/>
          <a:p>
            <a:pPr rtl="0"/>
            <a:r>
              <a:rPr lang="es-ES" dirty="0"/>
              <a:t>De la Revolución Libertadora al fin del gobierno de Illia (1955-1966)</a:t>
            </a:r>
            <a:endParaRPr lang="es" dirty="0"/>
          </a:p>
        </p:txBody>
      </p:sp>
      <p:sp>
        <p:nvSpPr>
          <p:cNvPr id="8" name="Marcador de texto 7">
            <a:extLst>
              <a:ext uri="{FF2B5EF4-FFF2-40B4-BE49-F238E27FC236}">
                <a16:creationId xmlns:a16="http://schemas.microsoft.com/office/drawing/2014/main" id="{78BBA72F-BB9D-3A5F-ED17-5C3D1C612E6F}"/>
              </a:ext>
            </a:extLst>
          </p:cNvPr>
          <p:cNvSpPr>
            <a:spLocks noGrp="1"/>
          </p:cNvSpPr>
          <p:nvPr>
            <p:ph sz="quarter" idx="15"/>
          </p:nvPr>
        </p:nvSpPr>
        <p:spPr>
          <a:xfrm>
            <a:off x="1707682" y="2550695"/>
            <a:ext cx="8531352" cy="4604084"/>
          </a:xfrm>
        </p:spPr>
        <p:txBody>
          <a:bodyPr rtlCol="0">
            <a:normAutofit fontScale="62500" lnSpcReduction="20000"/>
          </a:bodyPr>
          <a:lstStyle/>
          <a:p>
            <a:pPr rtl="0"/>
            <a:r>
              <a:rPr lang="es-ES" sz="2400" spc="100" dirty="0"/>
              <a:t>En 1955, un golpe cívico-militar derrocó al presidente Juan Domingo Perón y dio origen a la autodenominada “Revolución Libertadora”, liderada por los generales Lonardi y luego Aramburu. Su objetivo fue “desperonizar” la sociedad argentina: se disolvió el Partido Peronista, se prohibieron sus símbolos y se persiguió a dirigentes sindicales y militantes. La resistencia peronista, encabezada por John William Cooke, comenzó a organizar sabotajes, huelgas y acciones clandestinas. En el plano económico, el Plan Prebisch propuso abrir la economía y favorecer al campo, lo que benefició a los sectores agroexportadores y afectó a los trabajadores. La represión política y social se intensificó, llegando a los fusilamientos de junio de 1956, donde fueron ejecutados el general Juan José Valle y decenas de militantes, hecho que inspiró el libro Operación Masacre de Rodolfo Walsh. En 1958, se realizaron elecciones sin el peronismo, pero con el voto indirecto de sus simpatizantes a través de un acuerdo secreto entre Perón y Arturo Frondizi, candidato de la UCRI (Unión Cívica Radical Intransigente).Frondizi impulsó una política desarrollista: fomentó la industria pesada, la explotación petrolera y las inversiones extranjeras. Sin embargo, la inflación, la dependencia del capital extranjero y los conflictos sindicales generaron oposición. Fue derrocado por los militares en 1962.Sucesor interino José María Guido gobernó bajo tutela militar. En 1963, Arturo Illia (UCR del Pueblo) ganó las elecciones con el peronismo aún proscripto. Intentó un modelo económico más nacionalista, anuló los contratos petroleros extranjeros y mejoró salarios, pero enfrentó huelgas, presiones empresariales y el rechazo de las Fuerzas Armadas. En 1966, otro golpe militar puso fin a su mandato e inició una nueva etapa autoritaria.</a:t>
            </a:r>
            <a:endParaRPr lang="es" sz="2400" spc="100" dirty="0"/>
          </a:p>
        </p:txBody>
      </p:sp>
    </p:spTree>
    <p:extLst>
      <p:ext uri="{BB962C8B-B14F-4D97-AF65-F5344CB8AC3E}">
        <p14:creationId xmlns:p14="http://schemas.microsoft.com/office/powerpoint/2010/main" val="65788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065E584-E9D5-D9AE-675E-04B2896C8B00}"/>
              </a:ext>
            </a:extLst>
          </p:cNvPr>
          <p:cNvSpPr>
            <a:spLocks noGrp="1"/>
          </p:cNvSpPr>
          <p:nvPr>
            <p:ph type="ctrTitle"/>
          </p:nvPr>
        </p:nvSpPr>
        <p:spPr/>
        <p:txBody>
          <a:bodyPr rtlCol="0"/>
          <a:lstStyle/>
          <a:p>
            <a:pPr rtl="0"/>
            <a:r>
              <a:rPr lang="es-ES" dirty="0"/>
              <a:t>La “Revolución Argentina” y el Estado autoritario (1966-1973)</a:t>
            </a:r>
            <a:endParaRPr lang="es" dirty="0"/>
          </a:p>
        </p:txBody>
      </p:sp>
      <p:sp>
        <p:nvSpPr>
          <p:cNvPr id="5" name="Subtítulo 4">
            <a:extLst>
              <a:ext uri="{FF2B5EF4-FFF2-40B4-BE49-F238E27FC236}">
                <a16:creationId xmlns:a16="http://schemas.microsoft.com/office/drawing/2014/main" id="{EC40C425-91E4-471C-9E11-0A85D2B74510}"/>
              </a:ext>
            </a:extLst>
          </p:cNvPr>
          <p:cNvSpPr>
            <a:spLocks noGrp="1"/>
          </p:cNvSpPr>
          <p:nvPr>
            <p:ph sz="quarter" idx="15"/>
          </p:nvPr>
        </p:nvSpPr>
        <p:spPr>
          <a:xfrm>
            <a:off x="1255294" y="2679192"/>
            <a:ext cx="9681411" cy="4042283"/>
          </a:xfrm>
        </p:spPr>
        <p:txBody>
          <a:bodyPr rtlCol="0">
            <a:normAutofit fontScale="70000" lnSpcReduction="20000"/>
          </a:bodyPr>
          <a:lstStyle/>
          <a:p>
            <a:pPr rtl="0"/>
            <a:r>
              <a:rPr lang="es-ES" dirty="0"/>
              <a:t>El golpe de 1966, encabezado por el general Juan Carlos Onganía, inauguró el período conocido como la “Revolución Argentina”, un régimen sin partidos políticos ni Congreso. Se proclamó un Estado burocrático-autoritario, inspirado en la “doctrina de la seguridad nacional”, que pretendía “despolitizar” la sociedad y frenar la participación popular. El gobierno intervino las universidades (la Noche de los Bastones Largos en 1966), censuró los medios y reprimió la actividad sindical. El ministro Krieger Vasena aplicó un Plan de Estabilización y Desarrollo, que buscó frenar la inflación mediante la devaluación y el congelamiento de salarios. Aunque al principio mejoraron algunos indicadores económicos, aumentó la desigualdad y la conflictividad laboral. El autoritarismo y la crisis económica generaron un despertar social: en 1969, obreros y estudiantes protagonizaron el Cordobazo, una rebelión masiva en Córdoba que simbolizó el fin del consenso con el régimen militar. A partir de entonces, surgieron movimientos armados que expresaban distintas ideologías: Montoneros, de raíz peronista y católica de izquierda. ERP (Ejército Revolucionario del Pueblo), de tendencia marxista. Ambos grupos consideraban que la vía armada era necesaria para alcanzar una revolución social y terminar con la represión estatal. El clima de crisis se agravó con la división de las Fuerzas Armadas (Onganía fue reemplazado por Levingston y luego Lanusse), y la presión popular forzó la apertura política. Lanusse lanzó el Gran Acuerdo Nacional, que buscaba elecciones con control militar, pero terminó habilitando el retorno del peronismo.</a:t>
            </a:r>
            <a:endParaRPr lang="es" dirty="0"/>
          </a:p>
        </p:txBody>
      </p:sp>
      <p:sp>
        <p:nvSpPr>
          <p:cNvPr id="3" name="Marcador de posición de número de diapositiva 2">
            <a:extLst>
              <a:ext uri="{FF2B5EF4-FFF2-40B4-BE49-F238E27FC236}">
                <a16:creationId xmlns:a16="http://schemas.microsoft.com/office/drawing/2014/main" id="{C01B8E33-942D-3D11-FCA8-2D54102B3C2F}"/>
              </a:ext>
            </a:extLst>
          </p:cNvPr>
          <p:cNvSpPr>
            <a:spLocks noGrp="1"/>
          </p:cNvSpPr>
          <p:nvPr>
            <p:ph type="sldNum" sz="quarter" idx="12"/>
          </p:nvPr>
        </p:nvSpPr>
        <p:spPr/>
        <p:txBody>
          <a:bodyPr rtlCol="0"/>
          <a:lstStyle/>
          <a:p>
            <a:pPr rtl="0"/>
            <a:fld id="{294A09A9-5501-47C1-A89A-A340965A2BE2}" type="slidenum">
              <a:rPr lang="en-US" smtClean="0"/>
              <a:pPr rtl="0"/>
              <a:t>4</a:t>
            </a:fld>
            <a:endParaRPr lang="en-US" dirty="0"/>
          </a:p>
        </p:txBody>
      </p:sp>
    </p:spTree>
    <p:extLst>
      <p:ext uri="{BB962C8B-B14F-4D97-AF65-F5344CB8AC3E}">
        <p14:creationId xmlns:p14="http://schemas.microsoft.com/office/powerpoint/2010/main" val="423763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35A121-24F8-A629-2A69-324FD8F05A5A}"/>
              </a:ext>
            </a:extLst>
          </p:cNvPr>
          <p:cNvSpPr>
            <a:spLocks noGrp="1"/>
          </p:cNvSpPr>
          <p:nvPr>
            <p:ph type="ctrTitle"/>
          </p:nvPr>
        </p:nvSpPr>
        <p:spPr/>
        <p:txBody>
          <a:bodyPr rtlCol="0"/>
          <a:lstStyle/>
          <a:p>
            <a:pPr rtl="0"/>
            <a:r>
              <a:rPr lang="es-ES" dirty="0"/>
              <a:t>El retorno del peronismo y la crisis final (1973-1976)</a:t>
            </a:r>
            <a:endParaRPr lang="es" dirty="0"/>
          </a:p>
        </p:txBody>
      </p:sp>
      <p:sp>
        <p:nvSpPr>
          <p:cNvPr id="3" name="Subtítulo 2">
            <a:extLst>
              <a:ext uri="{FF2B5EF4-FFF2-40B4-BE49-F238E27FC236}">
                <a16:creationId xmlns:a16="http://schemas.microsoft.com/office/drawing/2014/main" id="{ABB7F509-3881-C302-44C3-046AD78699F6}"/>
              </a:ext>
            </a:extLst>
          </p:cNvPr>
          <p:cNvSpPr>
            <a:spLocks noGrp="1"/>
          </p:cNvSpPr>
          <p:nvPr>
            <p:ph sz="quarter" idx="15"/>
          </p:nvPr>
        </p:nvSpPr>
        <p:spPr/>
        <p:txBody>
          <a:bodyPr rtlCol="0">
            <a:normAutofit fontScale="55000" lnSpcReduction="20000"/>
          </a:bodyPr>
          <a:lstStyle/>
          <a:p>
            <a:pPr rtl="0"/>
            <a:r>
              <a:rPr lang="es-ES" dirty="0"/>
              <a:t>En 1973, tras 18 años de proscripción, el peronismo regresó al poder. El candidato Héctor Cámpora, del FREJULI, ganó las elecciones de marzo con el apoyo de Perón. Su gobierno, breve pero intenso, liberó presos políticos, restableció relaciones con Cuba y abrió un clima de gran movilización popular conocido como “la primavera camporista”. En junio de 1973, durante el regreso definitivo de Perón al país, ocurrió la Masacre de Ezeiza, enfrentamiento entre sectores de derecha e izquierda del movimiento peronista. Poco después, Cámpora renunció y Perón fue electo presidente por tercera vez junto a su esposa María Estela Martínez de Perón (Isabel) como vicepresidenta. El nuevo gobierno buscó estabilizar la economía con el Plan Gelbard y el Pacto Social (acuerdo entre la CGT y los empresarios), pero las tensiones políticas y la violencia aumentaron. Tras la muerte de Perón en julio de 1974, Isabel asumió la presidencia y el país entró en una profunda crisis. Su entorno, dirigido por José López Rega, impulsó la organización de la Triple A (Alianza Anticomunista Argentina), un grupo parapolicial que persiguió y asesinó a militantes de izquierda y opositores. La inflación, el desempleo y el llamado Rodrigazo (1975) profundizaron el caos económico. El enfrentamiento entre la izquierda y la derecha peronista, las huelgas y los atentados crearon un clima de inestabilidad que culminó en el golpe de Estado del 24 de marzo de 1976, encabezado por Jorge Rafael Videla. Este golpe dio inicio a la dictadura militar más violenta de la historia argentina.</a:t>
            </a:r>
            <a:endParaRPr lang="es" dirty="0"/>
          </a:p>
        </p:txBody>
      </p:sp>
    </p:spTree>
    <p:extLst>
      <p:ext uri="{BB962C8B-B14F-4D97-AF65-F5344CB8AC3E}">
        <p14:creationId xmlns:p14="http://schemas.microsoft.com/office/powerpoint/2010/main" val="1507434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CD8B506-191E-1832-13DD-A83B44C7065A}"/>
              </a:ext>
            </a:extLst>
          </p:cNvPr>
          <p:cNvSpPr>
            <a:spLocks noGrp="1"/>
          </p:cNvSpPr>
          <p:nvPr>
            <p:ph type="ctrTitle"/>
          </p:nvPr>
        </p:nvSpPr>
        <p:spPr>
          <a:xfrm>
            <a:off x="554736" y="822960"/>
            <a:ext cx="11082528" cy="603664"/>
          </a:xfrm>
        </p:spPr>
        <p:txBody>
          <a:bodyPr rtlCol="0"/>
          <a:lstStyle/>
          <a:p>
            <a:pPr algn="ctr" rtl="0"/>
            <a:r>
              <a:rPr lang="es-ES" dirty="0"/>
              <a:t>Cultura y sociedad entre 1955 y 1976</a:t>
            </a:r>
            <a:endParaRPr lang="es" dirty="0"/>
          </a:p>
        </p:txBody>
      </p:sp>
      <p:sp>
        <p:nvSpPr>
          <p:cNvPr id="8" name="Marcador de posición de contenido 7">
            <a:extLst>
              <a:ext uri="{FF2B5EF4-FFF2-40B4-BE49-F238E27FC236}">
                <a16:creationId xmlns:a16="http://schemas.microsoft.com/office/drawing/2014/main" id="{0BC7C28A-A45F-7BB2-D694-7808E32E9DED}"/>
              </a:ext>
            </a:extLst>
          </p:cNvPr>
          <p:cNvSpPr>
            <a:spLocks noGrp="1"/>
          </p:cNvSpPr>
          <p:nvPr>
            <p:ph sz="quarter" idx="15"/>
          </p:nvPr>
        </p:nvSpPr>
        <p:spPr>
          <a:xfrm>
            <a:off x="1949837" y="2394605"/>
            <a:ext cx="8292325" cy="3191256"/>
          </a:xfrm>
        </p:spPr>
        <p:txBody>
          <a:bodyPr rtlCol="0">
            <a:noAutofit/>
          </a:bodyPr>
          <a:lstStyle/>
          <a:p>
            <a:pPr algn="ctr" rtl="0"/>
            <a:r>
              <a:rPr lang="es-ES" sz="1400" dirty="0"/>
              <a:t>Durante estas dos décadas, la cultura argentina reflejó los profundos conflictos del </a:t>
            </a:r>
            <a:r>
              <a:rPr lang="es-ES" sz="1400" dirty="0" err="1"/>
              <a:t>país.Entre</a:t>
            </a:r>
            <a:r>
              <a:rPr lang="es-ES" sz="1400" dirty="0"/>
              <a:t> 1955 y 1966 surgieron revistas y periódicos de debate político y cultural como Primera Plana, Tía Vicenta y Marcha. La televisión comenzó a expandirse y el humor político se transformó en una forma de crítica social (Tato Bores, Mafalda de Quino).El cine nacional abordó temas sociales y políticos, mientras que el Instituto Di Tella impulsó el arte de vanguardia. Desde fines de los años 60, la juventud se convirtió en protagonista de la vida cultural: nacieron los movimientos estudiantiles, las expresiones contraculturales y el rock nacional, con figuras como Moris, Almendra, León Gieco o Sui Generis. Estos movimientos mezclaban rebeldía, creatividad y crítica al autoritarismo. La universidad fue otro centro clave: primero intervenida y luego convertida en espacio de debate y militancia. Las luchas estudiantiles, la politización de los jóvenes y la represión estatal marcaron el clima previo a la dictadura. La cultura popular —en el cine, la música y los medios— reflejó el deseo de libertad frente a un Estado cada vez más represivo.</a:t>
            </a:r>
            <a:endParaRPr lang="en-US" sz="1400" dirty="0"/>
          </a:p>
        </p:txBody>
      </p:sp>
      <p:sp>
        <p:nvSpPr>
          <p:cNvPr id="3" name="Marcador de posición de número de diapositiva 2">
            <a:extLst>
              <a:ext uri="{FF2B5EF4-FFF2-40B4-BE49-F238E27FC236}">
                <a16:creationId xmlns:a16="http://schemas.microsoft.com/office/drawing/2014/main" id="{04DD166F-774B-18A7-EF80-332246375F77}"/>
              </a:ext>
            </a:extLst>
          </p:cNvPr>
          <p:cNvSpPr>
            <a:spLocks noGrp="1"/>
          </p:cNvSpPr>
          <p:nvPr>
            <p:ph type="sldNum" sz="quarter" idx="19"/>
          </p:nvPr>
        </p:nvSpPr>
        <p:spPr>
          <a:xfrm>
            <a:off x="10271342" y="6356350"/>
            <a:ext cx="1539658" cy="365125"/>
          </a:xfrm>
        </p:spPr>
        <p:txBody>
          <a:bodyPr rtlCol="0"/>
          <a:lstStyle/>
          <a:p>
            <a:pPr rtl="0"/>
            <a:fld id="{294A09A9-5501-47C1-A89A-A340965A2BE2}" type="slidenum">
              <a:rPr lang="en-US" smtClean="0"/>
              <a:pPr rtl="0"/>
              <a:t>6</a:t>
            </a:fld>
            <a:endParaRPr lang="en-US" dirty="0"/>
          </a:p>
        </p:txBody>
      </p:sp>
    </p:spTree>
    <p:extLst>
      <p:ext uri="{BB962C8B-B14F-4D97-AF65-F5344CB8AC3E}">
        <p14:creationId xmlns:p14="http://schemas.microsoft.com/office/powerpoint/2010/main" val="2129452162"/>
      </p:ext>
    </p:extLst>
  </p:cSld>
  <p:clrMapOvr>
    <a:masterClrMapping/>
  </p:clrMapOvr>
</p:sld>
</file>

<file path=ppt/theme/theme1.xml><?xml version="1.0" encoding="utf-8"?>
<a:theme xmlns:a="http://schemas.openxmlformats.org/drawingml/2006/main" name="Personalizar">
  <a:themeElements>
    <a:clrScheme name="Creative Red 1">
      <a:dk1>
        <a:srgbClr val="000000"/>
      </a:dk1>
      <a:lt1>
        <a:srgbClr val="FFFFFF"/>
      </a:lt1>
      <a:dk2>
        <a:srgbClr val="3A3A3A"/>
      </a:dk2>
      <a:lt2>
        <a:srgbClr val="E7E6E6"/>
      </a:lt2>
      <a:accent1>
        <a:srgbClr val="632423"/>
      </a:accent1>
      <a:accent2>
        <a:srgbClr val="B51200"/>
      </a:accent2>
      <a:accent3>
        <a:srgbClr val="FD1B17"/>
      </a:accent3>
      <a:accent4>
        <a:srgbClr val="F9EBE5"/>
      </a:accent4>
      <a:accent5>
        <a:srgbClr val="03C9C6"/>
      </a:accent5>
      <a:accent6>
        <a:srgbClr val="01B9D1"/>
      </a:accent6>
      <a:hlink>
        <a:srgbClr val="0563C1"/>
      </a:hlink>
      <a:folHlink>
        <a:srgbClr val="954F72"/>
      </a:folHlink>
    </a:clrScheme>
    <a:fontScheme name="Custom 76">
      <a:majorFont>
        <a:latin typeface="Bahnschrif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580736_win32_kb_v3" id="{D7A3E551-3D61-4CA5-934F-4DAFCF7401BD}" vid="{D7B46FAE-2643-4A5F-85EB-71F421ADCF2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31AE3212-FDDD-4F52-95D5-3CE5C732A69F}">
  <ds:schemaRefs>
    <ds:schemaRef ds:uri="http://schemas.microsoft.com/sharepoint/v3/contenttype/forms"/>
  </ds:schemaRefs>
</ds:datastoreItem>
</file>

<file path=customXml/itemProps2.xml><?xml version="1.0" encoding="utf-8"?>
<ds:datastoreItem xmlns:ds="http://schemas.openxmlformats.org/officeDocument/2006/customXml" ds:itemID="{ED012FD6-30D8-4E7C-9A54-1D40EC16B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A49627-BF3F-409F-AD52-1B30DD7AB3C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clbl:label id="{72f988bf-86f1-41af-91ab-2d7cd011db47}" enabled="0" method="" siteId="{72f988bf-86f1-41af-91ab-2d7cd011db47}" actionId="{344becb5-7093-4412-8b08-cc998b5fe7c8}" removed="1"/>
</clbl:labelList>
</file>

<file path=docProps/app.xml><?xml version="1.0" encoding="utf-8"?>
<Properties xmlns="http://schemas.openxmlformats.org/officeDocument/2006/extended-properties" xmlns:vt="http://schemas.openxmlformats.org/officeDocument/2006/docPropsVTypes">
  <Template>Presentación de perspectiva creativa</Template>
  <TotalTime>262</TotalTime>
  <Words>1197</Words>
  <Application>Microsoft Office PowerPoint</Application>
  <PresentationFormat>Panorámica</PresentationFormat>
  <Paragraphs>28</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Bahnschrift</vt:lpstr>
      <vt:lpstr>Calibri</vt:lpstr>
      <vt:lpstr>Tw Cen MT</vt:lpstr>
      <vt:lpstr>Personalizar</vt:lpstr>
      <vt:lpstr>Practico de Historia</vt:lpstr>
      <vt:lpstr>Presentación de PowerPoint</vt:lpstr>
      <vt:lpstr>De la Revolución Libertadora al fin del gobierno de Illia (1955-1966)</vt:lpstr>
      <vt:lpstr>La “Revolución Argentina” y el Estado autoritario (1966-1973)</vt:lpstr>
      <vt:lpstr>El retorno del peronismo y la crisis final (1973-1976)</vt:lpstr>
      <vt:lpstr>Cultura y sociedad entre 1955 y 1976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USOS DEL pasado</dc:title>
  <dc:creator>Tobias</dc:creator>
  <cp:lastModifiedBy>Tobias</cp:lastModifiedBy>
  <cp:revision>8</cp:revision>
  <dcterms:created xsi:type="dcterms:W3CDTF">2025-11-04T21:35:24Z</dcterms:created>
  <dcterms:modified xsi:type="dcterms:W3CDTF">2025-11-05T21:00:19Z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f42aa342-8706-4288-bd11-ebb85995028c_Enabled">
    <vt:lpwstr>true</vt:lpwstr>
  </property>
  <property fmtid="{D5CDD505-2E9C-101B-9397-08002B2CF9AE}" pid="4" name="MSIP_Label_f42aa342-8706-4288-bd11-ebb85995028c_SetDate">
    <vt:lpwstr>2022-05-03T19:17:58Z</vt:lpwstr>
  </property>
  <property fmtid="{D5CDD505-2E9C-101B-9397-08002B2CF9AE}" pid="5" name="MSIP_Label_f42aa342-8706-4288-bd11-ebb85995028c_Method">
    <vt:lpwstr>Standard</vt:lpwstr>
  </property>
  <property fmtid="{D5CDD505-2E9C-101B-9397-08002B2CF9AE}" pid="6" name="MSIP_Label_f42aa342-8706-4288-bd11-ebb85995028c_Name">
    <vt:lpwstr>Internal</vt:lpwstr>
  </property>
  <property fmtid="{D5CDD505-2E9C-101B-9397-08002B2CF9AE}" pid="7" name="MSIP_Label_f42aa342-8706-4288-bd11-ebb85995028c_SiteId">
    <vt:lpwstr>72f988bf-86f1-41af-91ab-2d7cd011db47</vt:lpwstr>
  </property>
  <property fmtid="{D5CDD505-2E9C-101B-9397-08002B2CF9AE}" pid="8" name="MSIP_Label_f42aa342-8706-4288-bd11-ebb85995028c_ActionId">
    <vt:lpwstr>25d63fd1-0370-4d03-a1c2-b2f22483dbaf</vt:lpwstr>
  </property>
  <property fmtid="{D5CDD505-2E9C-101B-9397-08002B2CF9AE}" pid="9" name="MSIP_Label_f42aa342-8706-4288-bd11-ebb85995028c_ContentBits">
    <vt:lpwstr>0</vt:lpwstr>
  </property>
  <property fmtid="{D5CDD505-2E9C-101B-9397-08002B2CF9AE}" pid="10" name="MediaServiceImageTags">
    <vt:lpwstr/>
  </property>
</Properties>
</file>