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-504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380DD-792C-4D4B-9FBA-B2F83B2A671D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6F91083-8D30-4806-8312-D633CF60C8EB}">
      <dgm:prSet phldrT="[Texto]"/>
      <dgm:spPr/>
      <dgm:t>
        <a:bodyPr/>
        <a:lstStyle/>
        <a:p>
          <a:r>
            <a:rPr lang="es-ES" dirty="0"/>
            <a:t>Santa Rosa</a:t>
          </a:r>
          <a:endParaRPr lang="es-AR" dirty="0"/>
        </a:p>
      </dgm:t>
    </dgm:pt>
    <dgm:pt modelId="{2E62108E-CE25-4DBB-8376-65411C8F83D6}" type="parTrans" cxnId="{6DEB64CA-9DE9-4878-AE12-A33D4CBC024D}">
      <dgm:prSet/>
      <dgm:spPr/>
      <dgm:t>
        <a:bodyPr/>
        <a:lstStyle/>
        <a:p>
          <a:endParaRPr lang="es-AR"/>
        </a:p>
      </dgm:t>
    </dgm:pt>
    <dgm:pt modelId="{3CA036A5-1E3E-4546-BFCC-AE052E5E85B1}" type="sibTrans" cxnId="{6DEB64CA-9DE9-4878-AE12-A33D4CBC024D}">
      <dgm:prSet/>
      <dgm:spPr/>
      <dgm:t>
        <a:bodyPr/>
        <a:lstStyle/>
        <a:p>
          <a:endParaRPr lang="es-AR"/>
        </a:p>
      </dgm:t>
    </dgm:pt>
    <dgm:pt modelId="{E25538E8-2BEA-4FB1-BCC5-412538B9C1A1}">
      <dgm:prSet/>
      <dgm:spPr/>
      <dgm:t>
        <a:bodyPr/>
        <a:lstStyle/>
        <a:p>
          <a:r>
            <a:rPr lang="es-ES" dirty="0"/>
            <a:t>BACHILLER EN CIENCIAS SOCIALES Y HUMANIDADES</a:t>
          </a:r>
          <a:endParaRPr lang="es-AR" dirty="0"/>
        </a:p>
      </dgm:t>
    </dgm:pt>
    <dgm:pt modelId="{9C767E77-DF63-462B-90FA-FFC7F5CEA067}" type="parTrans" cxnId="{5EA38751-A87D-469A-B081-C7A0100D0D6C}">
      <dgm:prSet/>
      <dgm:spPr/>
      <dgm:t>
        <a:bodyPr/>
        <a:lstStyle/>
        <a:p>
          <a:endParaRPr lang="es-AR"/>
        </a:p>
      </dgm:t>
    </dgm:pt>
    <dgm:pt modelId="{4B5F3CB9-E0F5-4DC7-A5FE-E642ED507822}" type="sibTrans" cxnId="{5EA38751-A87D-469A-B081-C7A0100D0D6C}">
      <dgm:prSet/>
      <dgm:spPr/>
      <dgm:t>
        <a:bodyPr/>
        <a:lstStyle/>
        <a:p>
          <a:endParaRPr lang="es-AR"/>
        </a:p>
      </dgm:t>
    </dgm:pt>
    <dgm:pt modelId="{5A5A4015-3F9E-4F26-B4DE-30BD9BE9842D}">
      <dgm:prSet/>
      <dgm:spPr/>
      <dgm:t>
        <a:bodyPr/>
        <a:lstStyle/>
        <a:p>
          <a:r>
            <a:rPr lang="es-ES"/>
            <a:t>BACHILLER EN ECONOMÍA Y ADMINISTRACIÓN</a:t>
          </a:r>
          <a:endParaRPr lang="es-AR"/>
        </a:p>
      </dgm:t>
    </dgm:pt>
    <dgm:pt modelId="{580493F0-7619-4C1C-A68E-8E3B72DF1A6E}" type="parTrans" cxnId="{FBE155E6-A496-45C8-9AD8-4AF157E58CBF}">
      <dgm:prSet/>
      <dgm:spPr/>
      <dgm:t>
        <a:bodyPr/>
        <a:lstStyle/>
        <a:p>
          <a:endParaRPr lang="es-AR"/>
        </a:p>
      </dgm:t>
    </dgm:pt>
    <dgm:pt modelId="{683A49AC-71AF-43D2-B98A-19A0D2B3FAB0}" type="sibTrans" cxnId="{FBE155E6-A496-45C8-9AD8-4AF157E58CBF}">
      <dgm:prSet/>
      <dgm:spPr/>
      <dgm:t>
        <a:bodyPr/>
        <a:lstStyle/>
        <a:p>
          <a:endParaRPr lang="es-AR"/>
        </a:p>
      </dgm:t>
    </dgm:pt>
    <dgm:pt modelId="{308A792B-6C0C-419A-A91F-B0F2DEC9988B}" type="pres">
      <dgm:prSet presAssocID="{ADE380DD-792C-4D4B-9FBA-B2F83B2A671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B161D01-43E8-43A9-B98C-35EEF519DDB0}" type="pres">
      <dgm:prSet presAssocID="{E6F91083-8D30-4806-8312-D633CF60C8EB}" presName="root1" presStyleCnt="0"/>
      <dgm:spPr/>
    </dgm:pt>
    <dgm:pt modelId="{50C719D8-0041-4E6F-96D0-E29A37711B7A}" type="pres">
      <dgm:prSet presAssocID="{E6F91083-8D30-4806-8312-D633CF60C8E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B254045-2555-4564-A2DA-F74CEE60F68A}" type="pres">
      <dgm:prSet presAssocID="{E6F91083-8D30-4806-8312-D633CF60C8EB}" presName="level2hierChild" presStyleCnt="0"/>
      <dgm:spPr/>
    </dgm:pt>
    <dgm:pt modelId="{1BBCFB49-0E67-463A-AE63-019AEBDF1D25}" type="pres">
      <dgm:prSet presAssocID="{9C767E77-DF63-462B-90FA-FFC7F5CEA067}" presName="conn2-1" presStyleLbl="parChTrans1D2" presStyleIdx="0" presStyleCnt="2"/>
      <dgm:spPr/>
      <dgm:t>
        <a:bodyPr/>
        <a:lstStyle/>
        <a:p>
          <a:endParaRPr lang="es-AR"/>
        </a:p>
      </dgm:t>
    </dgm:pt>
    <dgm:pt modelId="{CAEB631D-B51F-42B7-BDF1-8620917D9E77}" type="pres">
      <dgm:prSet presAssocID="{9C767E77-DF63-462B-90FA-FFC7F5CEA067}" presName="connTx" presStyleLbl="parChTrans1D2" presStyleIdx="0" presStyleCnt="2"/>
      <dgm:spPr/>
      <dgm:t>
        <a:bodyPr/>
        <a:lstStyle/>
        <a:p>
          <a:endParaRPr lang="es-AR"/>
        </a:p>
      </dgm:t>
    </dgm:pt>
    <dgm:pt modelId="{BFB4BBCB-3E29-44E6-8CD5-A7534956D500}" type="pres">
      <dgm:prSet presAssocID="{E25538E8-2BEA-4FB1-BCC5-412538B9C1A1}" presName="root2" presStyleCnt="0"/>
      <dgm:spPr/>
    </dgm:pt>
    <dgm:pt modelId="{BE2F9E3B-AB51-4BFB-BC61-2548AC74A202}" type="pres">
      <dgm:prSet presAssocID="{E25538E8-2BEA-4FB1-BCC5-412538B9C1A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7A4C2F0-82EE-4D3E-A9A3-00917378AF6E}" type="pres">
      <dgm:prSet presAssocID="{E25538E8-2BEA-4FB1-BCC5-412538B9C1A1}" presName="level3hierChild" presStyleCnt="0"/>
      <dgm:spPr/>
    </dgm:pt>
    <dgm:pt modelId="{54572C5C-10C7-4F1D-8D63-66934CDACAD0}" type="pres">
      <dgm:prSet presAssocID="{580493F0-7619-4C1C-A68E-8E3B72DF1A6E}" presName="conn2-1" presStyleLbl="parChTrans1D2" presStyleIdx="1" presStyleCnt="2"/>
      <dgm:spPr/>
      <dgm:t>
        <a:bodyPr/>
        <a:lstStyle/>
        <a:p>
          <a:endParaRPr lang="es-AR"/>
        </a:p>
      </dgm:t>
    </dgm:pt>
    <dgm:pt modelId="{D520205F-33D8-4325-80E9-9BCF5B12376D}" type="pres">
      <dgm:prSet presAssocID="{580493F0-7619-4C1C-A68E-8E3B72DF1A6E}" presName="connTx" presStyleLbl="parChTrans1D2" presStyleIdx="1" presStyleCnt="2"/>
      <dgm:spPr/>
      <dgm:t>
        <a:bodyPr/>
        <a:lstStyle/>
        <a:p>
          <a:endParaRPr lang="es-AR"/>
        </a:p>
      </dgm:t>
    </dgm:pt>
    <dgm:pt modelId="{434B3043-4061-4042-818A-28C72D3477F5}" type="pres">
      <dgm:prSet presAssocID="{5A5A4015-3F9E-4F26-B4DE-30BD9BE9842D}" presName="root2" presStyleCnt="0"/>
      <dgm:spPr/>
    </dgm:pt>
    <dgm:pt modelId="{FC62392E-7500-4792-B4A1-9BF1EBD0C3AC}" type="pres">
      <dgm:prSet presAssocID="{5A5A4015-3F9E-4F26-B4DE-30BD9BE9842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8B2FD43-4EDC-46E1-AB6D-C83500DBDC8D}" type="pres">
      <dgm:prSet presAssocID="{5A5A4015-3F9E-4F26-B4DE-30BD9BE9842D}" presName="level3hierChild" presStyleCnt="0"/>
      <dgm:spPr/>
    </dgm:pt>
  </dgm:ptLst>
  <dgm:cxnLst>
    <dgm:cxn modelId="{274E8E73-C194-4EC3-B301-50ECA6160226}" type="presOf" srcId="{9C767E77-DF63-462B-90FA-FFC7F5CEA067}" destId="{1BBCFB49-0E67-463A-AE63-019AEBDF1D25}" srcOrd="0" destOrd="0" presId="urn:microsoft.com/office/officeart/2008/layout/HorizontalMultiLevelHierarchy"/>
    <dgm:cxn modelId="{396F1E27-F25B-4CDA-8456-A4650E375365}" type="presOf" srcId="{E6F91083-8D30-4806-8312-D633CF60C8EB}" destId="{50C719D8-0041-4E6F-96D0-E29A37711B7A}" srcOrd="0" destOrd="0" presId="urn:microsoft.com/office/officeart/2008/layout/HorizontalMultiLevelHierarchy"/>
    <dgm:cxn modelId="{B91165CE-80AD-417C-8E2C-0DCB8E2B6B3A}" type="presOf" srcId="{E25538E8-2BEA-4FB1-BCC5-412538B9C1A1}" destId="{BE2F9E3B-AB51-4BFB-BC61-2548AC74A202}" srcOrd="0" destOrd="0" presId="urn:microsoft.com/office/officeart/2008/layout/HorizontalMultiLevelHierarchy"/>
    <dgm:cxn modelId="{5EA38751-A87D-469A-B081-C7A0100D0D6C}" srcId="{E6F91083-8D30-4806-8312-D633CF60C8EB}" destId="{E25538E8-2BEA-4FB1-BCC5-412538B9C1A1}" srcOrd="0" destOrd="0" parTransId="{9C767E77-DF63-462B-90FA-FFC7F5CEA067}" sibTransId="{4B5F3CB9-E0F5-4DC7-A5FE-E642ED507822}"/>
    <dgm:cxn modelId="{C9DF4387-D88E-4FF3-8663-A4BB8B1909CC}" type="presOf" srcId="{580493F0-7619-4C1C-A68E-8E3B72DF1A6E}" destId="{54572C5C-10C7-4F1D-8D63-66934CDACAD0}" srcOrd="0" destOrd="0" presId="urn:microsoft.com/office/officeart/2008/layout/HorizontalMultiLevelHierarchy"/>
    <dgm:cxn modelId="{648D21EC-0C9E-4BD4-B6C3-F9F5C37A7960}" type="presOf" srcId="{ADE380DD-792C-4D4B-9FBA-B2F83B2A671D}" destId="{308A792B-6C0C-419A-A91F-B0F2DEC9988B}" srcOrd="0" destOrd="0" presId="urn:microsoft.com/office/officeart/2008/layout/HorizontalMultiLevelHierarchy"/>
    <dgm:cxn modelId="{98DFD14E-6026-4E81-B8A7-99278B3690FD}" type="presOf" srcId="{5A5A4015-3F9E-4F26-B4DE-30BD9BE9842D}" destId="{FC62392E-7500-4792-B4A1-9BF1EBD0C3AC}" srcOrd="0" destOrd="0" presId="urn:microsoft.com/office/officeart/2008/layout/HorizontalMultiLevelHierarchy"/>
    <dgm:cxn modelId="{FBE155E6-A496-45C8-9AD8-4AF157E58CBF}" srcId="{E6F91083-8D30-4806-8312-D633CF60C8EB}" destId="{5A5A4015-3F9E-4F26-B4DE-30BD9BE9842D}" srcOrd="1" destOrd="0" parTransId="{580493F0-7619-4C1C-A68E-8E3B72DF1A6E}" sibTransId="{683A49AC-71AF-43D2-B98A-19A0D2B3FAB0}"/>
    <dgm:cxn modelId="{6DEB64CA-9DE9-4878-AE12-A33D4CBC024D}" srcId="{ADE380DD-792C-4D4B-9FBA-B2F83B2A671D}" destId="{E6F91083-8D30-4806-8312-D633CF60C8EB}" srcOrd="0" destOrd="0" parTransId="{2E62108E-CE25-4DBB-8376-65411C8F83D6}" sibTransId="{3CA036A5-1E3E-4546-BFCC-AE052E5E85B1}"/>
    <dgm:cxn modelId="{63EE3CCE-A523-470F-9CB5-E18CDFF6EEC4}" type="presOf" srcId="{580493F0-7619-4C1C-A68E-8E3B72DF1A6E}" destId="{D520205F-33D8-4325-80E9-9BCF5B12376D}" srcOrd="1" destOrd="0" presId="urn:microsoft.com/office/officeart/2008/layout/HorizontalMultiLevelHierarchy"/>
    <dgm:cxn modelId="{7C51F982-A7F9-478E-833D-D8AB84DB8592}" type="presOf" srcId="{9C767E77-DF63-462B-90FA-FFC7F5CEA067}" destId="{CAEB631D-B51F-42B7-BDF1-8620917D9E77}" srcOrd="1" destOrd="0" presId="urn:microsoft.com/office/officeart/2008/layout/HorizontalMultiLevelHierarchy"/>
    <dgm:cxn modelId="{EB4320E0-C1F4-4D92-8381-57B3B6452D14}" type="presParOf" srcId="{308A792B-6C0C-419A-A91F-B0F2DEC9988B}" destId="{1B161D01-43E8-43A9-B98C-35EEF519DDB0}" srcOrd="0" destOrd="0" presId="urn:microsoft.com/office/officeart/2008/layout/HorizontalMultiLevelHierarchy"/>
    <dgm:cxn modelId="{BB1EBA17-AD5A-4BAA-A3A9-9A50CCE69079}" type="presParOf" srcId="{1B161D01-43E8-43A9-B98C-35EEF519DDB0}" destId="{50C719D8-0041-4E6F-96D0-E29A37711B7A}" srcOrd="0" destOrd="0" presId="urn:microsoft.com/office/officeart/2008/layout/HorizontalMultiLevelHierarchy"/>
    <dgm:cxn modelId="{E34A575B-BAC4-45CE-906E-E07D51BDFDF4}" type="presParOf" srcId="{1B161D01-43E8-43A9-B98C-35EEF519DDB0}" destId="{AB254045-2555-4564-A2DA-F74CEE60F68A}" srcOrd="1" destOrd="0" presId="urn:microsoft.com/office/officeart/2008/layout/HorizontalMultiLevelHierarchy"/>
    <dgm:cxn modelId="{2BBB0438-B558-4D1E-A775-6F471386312E}" type="presParOf" srcId="{AB254045-2555-4564-A2DA-F74CEE60F68A}" destId="{1BBCFB49-0E67-463A-AE63-019AEBDF1D25}" srcOrd="0" destOrd="0" presId="urn:microsoft.com/office/officeart/2008/layout/HorizontalMultiLevelHierarchy"/>
    <dgm:cxn modelId="{D981FAB5-CB7B-4167-B762-C8DFAD9ACE38}" type="presParOf" srcId="{1BBCFB49-0E67-463A-AE63-019AEBDF1D25}" destId="{CAEB631D-B51F-42B7-BDF1-8620917D9E77}" srcOrd="0" destOrd="0" presId="urn:microsoft.com/office/officeart/2008/layout/HorizontalMultiLevelHierarchy"/>
    <dgm:cxn modelId="{7CFB8D1C-48A3-4F46-8434-5F0DCCE626E7}" type="presParOf" srcId="{AB254045-2555-4564-A2DA-F74CEE60F68A}" destId="{BFB4BBCB-3E29-44E6-8CD5-A7534956D500}" srcOrd="1" destOrd="0" presId="urn:microsoft.com/office/officeart/2008/layout/HorizontalMultiLevelHierarchy"/>
    <dgm:cxn modelId="{F7840D74-2FA4-4246-9424-0E82B8002C25}" type="presParOf" srcId="{BFB4BBCB-3E29-44E6-8CD5-A7534956D500}" destId="{BE2F9E3B-AB51-4BFB-BC61-2548AC74A202}" srcOrd="0" destOrd="0" presId="urn:microsoft.com/office/officeart/2008/layout/HorizontalMultiLevelHierarchy"/>
    <dgm:cxn modelId="{D198FE2A-0D78-444E-999C-FA63B208AF02}" type="presParOf" srcId="{BFB4BBCB-3E29-44E6-8CD5-A7534956D500}" destId="{C7A4C2F0-82EE-4D3E-A9A3-00917378AF6E}" srcOrd="1" destOrd="0" presId="urn:microsoft.com/office/officeart/2008/layout/HorizontalMultiLevelHierarchy"/>
    <dgm:cxn modelId="{519F25D1-BA30-47FC-9D09-C15A4EC85CD8}" type="presParOf" srcId="{AB254045-2555-4564-A2DA-F74CEE60F68A}" destId="{54572C5C-10C7-4F1D-8D63-66934CDACAD0}" srcOrd="2" destOrd="0" presId="urn:microsoft.com/office/officeart/2008/layout/HorizontalMultiLevelHierarchy"/>
    <dgm:cxn modelId="{B3D4A6FF-6F65-4F65-9D71-470EA30D5AA7}" type="presParOf" srcId="{54572C5C-10C7-4F1D-8D63-66934CDACAD0}" destId="{D520205F-33D8-4325-80E9-9BCF5B12376D}" srcOrd="0" destOrd="0" presId="urn:microsoft.com/office/officeart/2008/layout/HorizontalMultiLevelHierarchy"/>
    <dgm:cxn modelId="{178DBA03-4C9B-4B17-91FE-A3DB6BA7C61A}" type="presParOf" srcId="{AB254045-2555-4564-A2DA-F74CEE60F68A}" destId="{434B3043-4061-4042-818A-28C72D3477F5}" srcOrd="3" destOrd="0" presId="urn:microsoft.com/office/officeart/2008/layout/HorizontalMultiLevelHierarchy"/>
    <dgm:cxn modelId="{58D21180-C6A1-4AC0-BE72-4DF1CFD42127}" type="presParOf" srcId="{434B3043-4061-4042-818A-28C72D3477F5}" destId="{FC62392E-7500-4792-B4A1-9BF1EBD0C3AC}" srcOrd="0" destOrd="0" presId="urn:microsoft.com/office/officeart/2008/layout/HorizontalMultiLevelHierarchy"/>
    <dgm:cxn modelId="{1E339810-4DD7-4FDD-A664-EA43D0499016}" type="presParOf" srcId="{434B3043-4061-4042-818A-28C72D3477F5}" destId="{78B2FD43-4EDC-46E1-AB6D-C83500DBDC8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572C5C-10C7-4F1D-8D63-66934CDACAD0}">
      <dsp:nvSpPr>
        <dsp:cNvPr id="0" name=""/>
        <dsp:cNvSpPr/>
      </dsp:nvSpPr>
      <dsp:spPr>
        <a:xfrm>
          <a:off x="3505561" y="2758189"/>
          <a:ext cx="687561" cy="655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3780" y="0"/>
              </a:lnTo>
              <a:lnTo>
                <a:pt x="343780" y="655070"/>
              </a:lnTo>
              <a:lnTo>
                <a:pt x="687561" y="6550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3825600" y="3061982"/>
        <a:ext cx="47483" cy="47483"/>
      </dsp:txXfrm>
    </dsp:sp>
    <dsp:sp modelId="{1BBCFB49-0E67-463A-AE63-019AEBDF1D25}">
      <dsp:nvSpPr>
        <dsp:cNvPr id="0" name=""/>
        <dsp:cNvSpPr/>
      </dsp:nvSpPr>
      <dsp:spPr>
        <a:xfrm>
          <a:off x="3505561" y="2103119"/>
          <a:ext cx="687561" cy="655070"/>
        </a:xfrm>
        <a:custGeom>
          <a:avLst/>
          <a:gdLst/>
          <a:ahLst/>
          <a:cxnLst/>
          <a:rect l="0" t="0" r="0" b="0"/>
          <a:pathLst>
            <a:path>
              <a:moveTo>
                <a:pt x="0" y="655070"/>
              </a:moveTo>
              <a:lnTo>
                <a:pt x="343780" y="655070"/>
              </a:lnTo>
              <a:lnTo>
                <a:pt x="343780" y="0"/>
              </a:lnTo>
              <a:lnTo>
                <a:pt x="6875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3825600" y="2406912"/>
        <a:ext cx="47483" cy="47483"/>
      </dsp:txXfrm>
    </dsp:sp>
    <dsp:sp modelId="{50C719D8-0041-4E6F-96D0-E29A37711B7A}">
      <dsp:nvSpPr>
        <dsp:cNvPr id="0" name=""/>
        <dsp:cNvSpPr/>
      </dsp:nvSpPr>
      <dsp:spPr>
        <a:xfrm rot="16200000">
          <a:off x="223315" y="2234133"/>
          <a:ext cx="5516379" cy="104811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500" kern="1200" dirty="0"/>
            <a:t>Santa Rosa</a:t>
          </a:r>
          <a:endParaRPr lang="es-AR" sz="6500" kern="1200" dirty="0"/>
        </a:p>
      </dsp:txBody>
      <dsp:txXfrm>
        <a:off x="223315" y="2234133"/>
        <a:ext cx="5516379" cy="1048112"/>
      </dsp:txXfrm>
    </dsp:sp>
    <dsp:sp modelId="{BE2F9E3B-AB51-4BFB-BC61-2548AC74A202}">
      <dsp:nvSpPr>
        <dsp:cNvPr id="0" name=""/>
        <dsp:cNvSpPr/>
      </dsp:nvSpPr>
      <dsp:spPr>
        <a:xfrm>
          <a:off x="4193122" y="1579063"/>
          <a:ext cx="3437807" cy="104811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/>
            <a:t>BACHILLER EN CIENCIAS SOCIALES Y HUMANIDADES</a:t>
          </a:r>
          <a:endParaRPr lang="es-AR" sz="2500" kern="1200" dirty="0"/>
        </a:p>
      </dsp:txBody>
      <dsp:txXfrm>
        <a:off x="4193122" y="1579063"/>
        <a:ext cx="3437807" cy="1048112"/>
      </dsp:txXfrm>
    </dsp:sp>
    <dsp:sp modelId="{FC62392E-7500-4792-B4A1-9BF1EBD0C3AC}">
      <dsp:nvSpPr>
        <dsp:cNvPr id="0" name=""/>
        <dsp:cNvSpPr/>
      </dsp:nvSpPr>
      <dsp:spPr>
        <a:xfrm>
          <a:off x="4193122" y="2889203"/>
          <a:ext cx="3437807" cy="104811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outerShdw blurRad="50800" dist="19050" dir="5400000" algn="tl" rotWithShape="0">
            <a:srgbClr val="000000">
              <a:alpha val="6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/>
            <a:t>BACHILLER EN ECONOMÍA Y ADMINISTRACIÓN</a:t>
          </a:r>
          <a:endParaRPr lang="es-AR" sz="2500" kern="1200"/>
        </a:p>
      </dsp:txBody>
      <dsp:txXfrm>
        <a:off x="4193122" y="2889203"/>
        <a:ext cx="3437807" cy="1048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11/11/2025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3DF81EC-9C9A-9240-AC60-9CB41B0999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/>
              <a:t>Elección de orientación 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151A7F3B-7045-51B5-DB03-FDBEC22790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9278" y="5258550"/>
            <a:ext cx="7891272" cy="1069848"/>
          </a:xfrm>
        </p:spPr>
        <p:txBody>
          <a:bodyPr>
            <a:normAutofit/>
          </a:bodyPr>
          <a:lstStyle/>
          <a:p>
            <a:pPr algn="ctr"/>
            <a:r>
              <a:rPr lang="es-ES" sz="3200" dirty="0"/>
              <a:t>CICLO </a:t>
            </a:r>
            <a:r>
              <a:rPr lang="es-ES" sz="3200"/>
              <a:t>LECTIVO  </a:t>
            </a:r>
            <a:r>
              <a:rPr lang="es-ES" sz="3200" smtClean="0"/>
              <a:t>2026</a:t>
            </a:r>
            <a:endParaRPr lang="es-AR" sz="3200" dirty="0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E8C236A8-463B-3357-2A7B-10E75AEDE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8520" y="190253"/>
            <a:ext cx="932833" cy="138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70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="" xmlns:a16="http://schemas.microsoft.com/office/drawing/2014/main" id="{CE2674DF-D38C-8300-2DDC-4FADE008CA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0958556"/>
              </p:ext>
            </p:extLst>
          </p:nvPr>
        </p:nvGraphicFramePr>
        <p:xfrm>
          <a:off x="1019331" y="599608"/>
          <a:ext cx="10088379" cy="551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C952E94D-9972-F47E-ECBA-B14372D363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06284" y="383589"/>
            <a:ext cx="932769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13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0A764DDD-609C-B471-FDAD-34E0DE385A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819" t="24031" r="11107" b="5115"/>
          <a:stretch/>
        </p:blipFill>
        <p:spPr>
          <a:xfrm>
            <a:off x="0" y="0"/>
            <a:ext cx="12192000" cy="670060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9BF42251-415F-E24E-895F-6089BA381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6022" y="157397"/>
            <a:ext cx="932833" cy="1380839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C107CA7A-4168-60E1-ECE8-E5B73BF8839E}"/>
              </a:ext>
            </a:extLst>
          </p:cNvPr>
          <p:cNvSpPr txBox="1"/>
          <p:nvPr/>
        </p:nvSpPr>
        <p:spPr>
          <a:xfrm>
            <a:off x="0" y="1538236"/>
            <a:ext cx="134911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 Formación General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0906EA71-F7CA-4630-73B0-B539B877D168}"/>
              </a:ext>
            </a:extLst>
          </p:cNvPr>
          <p:cNvSpPr txBox="1"/>
          <p:nvPr/>
        </p:nvSpPr>
        <p:spPr>
          <a:xfrm>
            <a:off x="-1" y="5123383"/>
            <a:ext cx="134911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 Formación  Específica </a:t>
            </a:r>
          </a:p>
        </p:txBody>
      </p:sp>
    </p:spTree>
    <p:extLst>
      <p:ext uri="{BB962C8B-B14F-4D97-AF65-F5344CB8AC3E}">
        <p14:creationId xmlns:p14="http://schemas.microsoft.com/office/powerpoint/2010/main" val="3979056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631DBCE7-1594-15CF-7397-F864505DA2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51" t="22938" r="5845" b="16848"/>
          <a:stretch/>
        </p:blipFill>
        <p:spPr>
          <a:xfrm>
            <a:off x="1" y="404734"/>
            <a:ext cx="12192000" cy="630336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1AC878C1-C6D5-F3CB-33BB-DC977C28A863}"/>
              </a:ext>
            </a:extLst>
          </p:cNvPr>
          <p:cNvSpPr txBox="1"/>
          <p:nvPr/>
        </p:nvSpPr>
        <p:spPr>
          <a:xfrm>
            <a:off x="104932" y="1163482"/>
            <a:ext cx="134911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 Formación General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17BD754C-6141-5949-1B1C-D599FA0295B1}"/>
              </a:ext>
            </a:extLst>
          </p:cNvPr>
          <p:cNvSpPr txBox="1"/>
          <p:nvPr/>
        </p:nvSpPr>
        <p:spPr>
          <a:xfrm>
            <a:off x="104932" y="5048188"/>
            <a:ext cx="134911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AR" dirty="0"/>
              <a:t> Formación  Específica </a:t>
            </a:r>
          </a:p>
        </p:txBody>
      </p:sp>
    </p:spTree>
    <p:extLst>
      <p:ext uri="{BB962C8B-B14F-4D97-AF65-F5344CB8AC3E}">
        <p14:creationId xmlns:p14="http://schemas.microsoft.com/office/powerpoint/2010/main" val="38139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33BB0B74-2FA5-0968-8B8E-C2239F068AF1}"/>
              </a:ext>
            </a:extLst>
          </p:cNvPr>
          <p:cNvSpPr txBox="1"/>
          <p:nvPr/>
        </p:nvSpPr>
        <p:spPr>
          <a:xfrm>
            <a:off x="4171011" y="185547"/>
            <a:ext cx="44033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800" dirty="0"/>
              <a:t>"Conecta la Orientación"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79813BCD-3FFB-5442-35E5-C27667E89BAD}"/>
              </a:ext>
            </a:extLst>
          </p:cNvPr>
          <p:cNvSpPr txBox="1"/>
          <p:nvPr/>
        </p:nvSpPr>
        <p:spPr>
          <a:xfrm>
            <a:off x="209238" y="930427"/>
            <a:ext cx="1202710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interesa entender cómo funcionan los mercados y la economía global.“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"Disfruto analizar el comportamiento de las personas y las sociedades.“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"Quiero aprender a administrar y planificar recursos financieros.“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apasiona estudiar cómo han cambiado las culturas a lo largo del tiempo.“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gustaría diseñar estrategias para crear mi propio negocio.“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interesa entender los problemas sociales y proponer soluciones.“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"Disfruto trabajar con números, estadísticas y datos.“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"Quiero explorar cómo se forman las normas y leyes que rigen la sociedad.“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gustaría investigar las causas y consecuencias de las crisis económicas.“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"Quiero comprender cómo las sociedades se organizan políticamente.“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interesa saber cómo las empresas toman decisiones para maximizar beneficios.“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"Quiero investigar cómo la historia influye en la sociedad actual.“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gustaría aprender sobre inversión y cómo funciona la bolsa de valores.“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"Disfruto reflexionando sobre los derechos humanos y su impacto en la sociedad.“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"Quiero entender cómo gestionar recursos para resolver problemas financieros.“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apasiona estudiar las relaciones entre distintas culturas y países.“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interesa diseñar presupuestos y evaluar proyectos económicos.“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"Quiero saber cómo los movimientos sociales cambian el curso de la historia.“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"Disfruto analizar tendencias económicas y predecir resultados futuros.“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/>
              <a:t>"Me interesa aprender sobre los sistemas políticos y su impacto en la sociedad."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51030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TM03090434[[fn=Letras en madera]]</Template>
  <TotalTime>35</TotalTime>
  <Words>281</Words>
  <Application>Microsoft Office PowerPoint</Application>
  <PresentationFormat>Personalizado</PresentationFormat>
  <Paragraphs>30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Letras en madera</vt:lpstr>
      <vt:lpstr>Elección de orientación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Elección de orientación</dc:title>
  <dc:creator>Adriana Loza</dc:creator>
  <cp:lastModifiedBy>SR01</cp:lastModifiedBy>
  <cp:revision>3</cp:revision>
  <dcterms:created xsi:type="dcterms:W3CDTF">2024-11-19T00:01:32Z</dcterms:created>
  <dcterms:modified xsi:type="dcterms:W3CDTF">2025-11-11T18:06:01Z</dcterms:modified>
</cp:coreProperties>
</file>