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19825-4E72-5A49-9910-BDD909194432}" type="datetimeFigureOut">
              <a:rPr lang="es-US" smtClean="0"/>
              <a:t>11/12/2025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E86F-5EB5-3D4B-AFBE-781669A0AC5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5351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0E86F-5EB5-3D4B-AFBE-781669A0AC5D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1757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MUNDO NOS NECESITA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CCBDAC-6F07-B991-7325-A535284B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447"/>
            <a:ext cx="10515600" cy="4766516"/>
          </a:xfrm>
        </p:spPr>
        <p:txBody>
          <a:bodyPr/>
          <a:lstStyle/>
          <a:p>
            <a:r>
              <a:rPr lang="es-US" dirty="0"/>
              <a:t>Integrantes: Santiago Flores, Ezequiel Lara, Ramiro </a:t>
            </a:r>
            <a:r>
              <a:rPr lang="es-US" dirty="0" err="1"/>
              <a:t>Gonzalez</a:t>
            </a:r>
            <a:r>
              <a:rPr lang="es-US" dirty="0"/>
              <a:t> y Lautaro Escudero</a:t>
            </a:r>
          </a:p>
          <a:p>
            <a:endParaRPr lang="es-US" dirty="0"/>
          </a:p>
          <a:p>
            <a:r>
              <a:rPr lang="es-US" dirty="0"/>
              <a:t>Ramiro González: México</a:t>
            </a:r>
          </a:p>
          <a:p>
            <a:r>
              <a:rPr lang="es-US" dirty="0"/>
              <a:t>Santiago Flores: Polonia</a:t>
            </a:r>
          </a:p>
          <a:p>
            <a:r>
              <a:rPr lang="es-US" dirty="0"/>
              <a:t>Ezequiel Lara: Siria</a:t>
            </a:r>
          </a:p>
          <a:p>
            <a:r>
              <a:rPr lang="es-US" dirty="0"/>
              <a:t>Lautaro Escudero: Nigeria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8AD0-AD30-41A3-5663-A4EF4A3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PROBLEMATICAS AMBIENTALES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8026A-D817-3C81-1C0C-4B53B9D1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s-ES" dirty="0">
                <a:ea typeface="+mn-lt"/>
                <a:cs typeface="+mn-lt"/>
              </a:rPr>
              <a:t>1. 🌡 Calentamiento global:</a:t>
            </a:r>
            <a:endParaRPr lang="es-ES" dirty="0"/>
          </a:p>
          <a:p>
            <a:r>
              <a:rPr lang="es-ES" dirty="0">
                <a:ea typeface="+mn-lt"/>
                <a:cs typeface="+mn-lt"/>
              </a:rPr>
              <a:t>México sufre el aumento de la temperatura por la emisión de gases contaminantes. Esto provoca sequías, incendios y huracanes más fuertes.</a:t>
            </a:r>
            <a:endParaRPr lang="es-ES" dirty="0"/>
          </a:p>
          <a:p>
            <a:r>
              <a:rPr lang="es-ES" dirty="0">
                <a:ea typeface="+mn-lt"/>
                <a:cs typeface="+mn-lt"/>
              </a:rPr>
              <a:t>2. 🏙 Islas de calor</a:t>
            </a:r>
            <a:endParaRPr lang="es-ES" dirty="0"/>
          </a:p>
          <a:p>
            <a:r>
              <a:rPr lang="es-ES" dirty="0">
                <a:ea typeface="+mn-lt"/>
                <a:cs typeface="+mn-lt"/>
              </a:rPr>
              <a:t>En ciudades grandes como Ciudad de México, el exceso de autos, edificios y pavimento hace que la temperatura sea mucho más alta que en zonas rurales.</a:t>
            </a:r>
            <a:endParaRPr lang="es-ES"/>
          </a:p>
          <a:p>
            <a:pPr marL="0" indent="0">
              <a:buNone/>
            </a:pPr>
            <a:r>
              <a:rPr lang="es-ES" dirty="0">
                <a:ea typeface="+mn-lt"/>
                <a:cs typeface="+mn-lt"/>
              </a:rPr>
              <a:t>3. ☁ Efecto invernadero:</a:t>
            </a:r>
            <a:endParaRPr lang="es-ES"/>
          </a:p>
          <a:p>
            <a:r>
              <a:rPr lang="es-ES" dirty="0">
                <a:ea typeface="+mn-lt"/>
                <a:cs typeface="+mn-lt"/>
              </a:rPr>
              <a:t>Se produce por gases como el dióxido de carbono (CO₂) y el metano (CH₄). En México, provienen sobre todo de fábricas, transporte y quema de combustibles. Estos gases atrapan el calor y aumentan la temperatura del planeta.</a:t>
            </a:r>
            <a:endParaRPr lang="es-ES"/>
          </a:p>
          <a:p>
            <a:r>
              <a:rPr lang="es-ES" dirty="0">
                <a:ea typeface="+mn-lt"/>
                <a:cs typeface="+mn-lt"/>
              </a:rPr>
              <a:t>4. 🚗 Contaminación:</a:t>
            </a:r>
            <a:endParaRPr lang="es-ES"/>
          </a:p>
          <a:p>
            <a:r>
              <a:rPr lang="es-ES" dirty="0">
                <a:ea typeface="+mn-lt"/>
                <a:cs typeface="+mn-lt"/>
              </a:rPr>
              <a:t>La contaminación del aire, del agua y del suelo es un grave problema. Los autos, las industrias y la basura mal gestionada dañan la salud de las personas y del ambiente.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658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51C01C-74FB-BADD-91BD-7AC9B06F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/>
              <a:t>POLONIA UBICACIÓN GEOGRAFICA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836DF-E665-B19E-BA6B-FC9E34A9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>
                <a:ea typeface="+mn-lt"/>
                <a:cs typeface="+mn-lt"/>
              </a:rPr>
              <a:t>Europa Central, bordeada por el mar Báltico al norte y compartiendo fronteras con Alemania al oeste, la República Checa y Eslovaquia al sur, y Ucrania, Bielorrusia y Rusia al este.</a:t>
            </a:r>
            <a:endParaRPr lang="es-ES" sz="2200"/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BA1BADDF-7E53-3CC7-16CB-738453BC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25" r="3108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8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BA35C6-9E6E-90E0-48A0-08E2FEBC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/>
              <a:t>POBLACION DE POLONIA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B76D6-5A35-6B9F-4A9F-E15D5262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>
                <a:ea typeface="+mn-lt"/>
                <a:cs typeface="+mn-lt"/>
              </a:rPr>
              <a:t>La población de Polonia es de aproximadamente 38.1 millones de habitantes en 2025, aunque las cifras varían ligeramente según la fuente y el método de cálculo. El país tiene una densidad de población de alrededor de 117 habitantes por kilómetro cuadrado</a:t>
            </a:r>
            <a:endParaRPr lang="es-E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731B3B-3CF7-5A74-7C14-72BCFFD2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s-ES" sz="4100"/>
              <a:t>PROBLEMATICAS AMBIENTALES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DDD43E-0C9C-3BDA-678F-B3095128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58" r="21634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801D73-C513-5069-AA29-1A353CB2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700">
                <a:ea typeface="+mn-lt"/>
                <a:cs typeface="+mn-lt"/>
              </a:rPr>
              <a:t>Las problemáticas ambientales de Polonia incluyen la contaminación atmosférica grave (causada principalmente por la quema de carbón y el transporte) y la contaminación del agua, con ríos y mares afectados por residuos industriales, agrícolas y municipales. Otros desafíos son la gestión de residuos, la fragilidad de los ecosistemas debido al cambio climático (como inundaciones), la contaminación por plomo en algunas áreas y la necesidad de modernizar la infraestructura hídrica.</a:t>
            </a:r>
            <a:endParaRPr lang="es-ES" sz="1700"/>
          </a:p>
        </p:txBody>
      </p:sp>
    </p:spTree>
    <p:extLst>
      <p:ext uri="{BB962C8B-B14F-4D97-AF65-F5344CB8AC3E}">
        <p14:creationId xmlns:p14="http://schemas.microsoft.com/office/powerpoint/2010/main" val="62601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92D67-C12D-1401-B32C-0CF315DF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ISLA DE CALOR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68F54-6963-D77D-8B80-F8288F13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Una isla de calor es un fenómeno urbano en el que la temperatura de una ciudad es significativamente más alta que la de sus alrededores rurales debido a la actividad humana y la infraestructura</a:t>
            </a:r>
          </a:p>
          <a:p>
            <a:endParaRPr lang="es-ES" dirty="0"/>
          </a:p>
          <a:p>
            <a:r>
              <a:rPr lang="es-ES" sz="3200" dirty="0"/>
              <a:t>CALENTAMIENTO GLOBAL</a:t>
            </a:r>
          </a:p>
          <a:p>
            <a:r>
              <a:rPr lang="es-ES" sz="3200" dirty="0">
                <a:ea typeface="+mn-lt"/>
                <a:cs typeface="+mn-lt"/>
              </a:rPr>
              <a:t>El calentamiento global en Polonia se manifiesta con un aumento de las temperaturas, un mayor número de días calurosos y menos días de helada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2627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89DB3-CF65-92A6-7F6B-D79ECC17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FENOMENO DE LAS ISLAS DE CALOR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1582F-3921-CC54-FE06-47265406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El fenómeno de las islas de calor urbanas (ICU) afecta a las principales ciudades de Polonia, haciendo que experimenten temperaturas más altas que las zonas rurales circundantes. Este efecto es un desafío reconocido en el país, y se están implementando medidas para mitigarlo.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77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175B50-3FE9-49D7-68EE-10217C87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dirty="0"/>
              <a:t>NIGERIA UBICACIÓN GEOGRAFICA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EDFFC2-5C7E-997A-3751-C43AA43B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dirty="0">
                <a:ea typeface="+mn-lt"/>
                <a:cs typeface="+mn-lt"/>
              </a:rPr>
              <a:t>Nigeria está ubicada en África Occidental, en la costa del Golfo de Guinea, limitando al sur con el Océano Atlántico. Tiene fronteras terrestres con Benín al oeste, Níger y Chad al norte, y Camerún al este. El país se extiende desde la costa tropical del sur hasta el </a:t>
            </a:r>
            <a:r>
              <a:rPr lang="es-ES" dirty="0" err="1">
                <a:ea typeface="+mn-lt"/>
                <a:cs typeface="+mn-lt"/>
              </a:rPr>
              <a:t>semidesierto</a:t>
            </a:r>
            <a:r>
              <a:rPr lang="es-ES" dirty="0">
                <a:ea typeface="+mn-lt"/>
                <a:cs typeface="+mn-lt"/>
              </a:rPr>
              <a:t> del norte.</a:t>
            </a:r>
            <a:endParaRPr lang="es-E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0F3FCDA3-6403-A1E8-3B5A-6D8DFA56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5908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91EDE272-A31D-E62C-AE0B-ABBB1D2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4" r="2" b="12462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55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28899-6CB0-4E07-CFC5-13547A1A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POBLACION DE NIGERIA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02AB38-7611-F906-961D-F42B3C6B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La población de Nigeria es de aproximadamente 239 millones de personas (2025), lo que la convierte en el país más poblado de África. La población ha crecido a un ritmo de aproximadamente el 2-3% anual en los últimos años.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58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DAE73D-E227-7A6E-53F0-1E2AEB5D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s-ES" sz="4300"/>
              <a:t>PROBLEMATICAS AMBIENTALES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892557-F549-E706-2104-F9693AEB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03" r="25648" b="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ACBD8-9F5C-532A-7919-516D0F98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7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Nigeria enfrenta graves problemas ambientales como la contaminación del aire y del agua, los frecuentes derrames de petróleo en el delta del Níger, la deforestación y la desertificación en el norte. Además, sufre los efectos del cambio climático, una mala gestión de los residuos y la pérdida de biodiversidad por la caza furtiva y la destrucción de hábitats.</a:t>
            </a:r>
            <a:endParaRPr lang="es-ES" sz="17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4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7FB18-3F4A-3B0A-E167-7376DDAE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Islas de calor de Nigeria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A18D6-AEC2-0366-F072-0FA81DB40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Las islas de calor en Nigeria son un fenómeno ambiental que ocurre principalmente en las grandes ciudades del país, como Lagos, Abuja, </a:t>
            </a:r>
            <a:r>
              <a:rPr lang="es-US" dirty="0" err="1"/>
              <a:t>Kano</a:t>
            </a:r>
            <a:r>
              <a:rPr lang="es-US" dirty="0"/>
              <a:t> y Port </a:t>
            </a:r>
            <a:r>
              <a:rPr lang="es-US" dirty="0" err="1"/>
              <a:t>Harcourt</a:t>
            </a:r>
            <a:r>
              <a:rPr lang="es-US" dirty="0"/>
              <a:t>.</a:t>
            </a:r>
          </a:p>
          <a:p>
            <a:endParaRPr lang="es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2FE17C-ADFB-CF86-830C-CD6BDF0E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3102582"/>
            <a:ext cx="7231529" cy="36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3DE7BB-75CB-459B-1B8C-F02F5373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 fontScale="90000"/>
          </a:bodyPr>
          <a:lstStyle/>
          <a:p>
            <a:r>
              <a:rPr lang="es-ES" sz="3800" dirty="0"/>
              <a:t>SIRIA UBICACIÓN GEOGRAFICA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05852-34CA-76BC-2261-6481D307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r>
              <a:rPr lang="es-ES" sz="2000">
                <a:ea typeface="+mn-lt"/>
                <a:cs typeface="+mn-lt"/>
              </a:rPr>
              <a:t>Siria está ubicada en el Oriente Próximo, en la orilla oriental del mar Mediterráneo. Limita con Turquía al norte, Irak al este, Jordania al sur, y Líbano e Israel al suroeste. Su geografía se caracteriza por una estrecha franja costera al oeste, montañas y una vasta meseta y desierto hacia el este.</a:t>
            </a:r>
            <a:endParaRPr lang="es-ES" sz="2000"/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C2462C97-5E3B-5085-55F8-627FDDB3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254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57EB79-F197-77E5-7CCB-39E9A767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POBLACION DE SIRIA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6DEB96-57C4-F9D9-5E60-EC2F3D51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 población actual de Siria es de aproximadamente 25,9 millones de personas</a:t>
            </a:r>
          </a:p>
        </p:txBody>
      </p:sp>
      <p:pic>
        <p:nvPicPr>
          <p:cNvPr id="4" name="Imagen 3" descr="Una multitud de gente&#10;&#10;El contenido generado por IA puede ser incorrecto.">
            <a:extLst>
              <a:ext uri="{FF2B5EF4-FFF2-40B4-BE49-F238E27FC236}">
                <a16:creationId xmlns:a16="http://schemas.microsoft.com/office/drawing/2014/main" id="{7A976FA8-A404-C215-A7C8-269D07E2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6" y="1966293"/>
            <a:ext cx="1106126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499F0F-F588-79DA-BDB7-DBFBF342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200" dirty="0"/>
              <a:t>PROBLEMATICAS AMBIENTALES DE SIRIA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C4FFF-9D74-6618-4F1F-B25000C0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>
                <a:ea typeface="+mn-lt"/>
                <a:cs typeface="+mn-lt"/>
              </a:rPr>
              <a:t>La contaminación es la introducción de sustancias o energía en el medio ambiente que causa efectos dañinos para los seres humanos, otros seres vivos y los ecosistemas.</a:t>
            </a:r>
            <a:endParaRPr lang="es-ES" sz="2200"/>
          </a:p>
        </p:txBody>
      </p:sp>
      <p:pic>
        <p:nvPicPr>
          <p:cNvPr id="4" name="Imagen 3" descr="Imagen que contiene exterior, roca, montaña, rocoso&#10;&#10;El contenido generado por IA puede ser incorrecto.">
            <a:extLst>
              <a:ext uri="{FF2B5EF4-FFF2-40B4-BE49-F238E27FC236}">
                <a16:creationId xmlns:a16="http://schemas.microsoft.com/office/drawing/2014/main" id="{2A6DD131-EB8F-7717-8623-905F66C3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55" r="12743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3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157D5-E2A4-3861-62E1-0CEFD117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es-ES" sz="36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FD957F-10DD-4CAD-CF33-DEF1FD578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0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DCF85-9564-5762-4F38-50461DB3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800">
                <a:ea typeface="+mn-lt"/>
                <a:cs typeface="+mn-lt"/>
              </a:rPr>
              <a:t>Un problema ambiental es cualquier fenómeno o proceso que deteriora el medio ambiente, alterando su equilibrio y amenazando la vida de los seres vivos, tanto por causas naturales como por acción humana</a:t>
            </a:r>
          </a:p>
          <a:p>
            <a:endParaRPr lang="es-ES" sz="1800"/>
          </a:p>
          <a:p>
            <a:r>
              <a:rPr lang="es-ES" sz="1800">
                <a:ea typeface="+mn-lt"/>
                <a:cs typeface="+mn-lt"/>
              </a:rPr>
              <a:t>El calentamiento global se constituye por la absorción de la energía solar por parte de la tierra. La tierra al calentarse desprende calor a la atmósfera en forma de rayos infrarrojos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01797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DE46A-806A-A4BD-61DD-736A31C2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F0A98-D42E-2022-3AC8-5283CE3A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Las islas de calor son un fenómeno urbano donde las áreas metropolitanas experimentan temperaturas significativamente más altas que las zonas rurales circundantes</a:t>
            </a:r>
          </a:p>
          <a:p>
            <a:endParaRPr lang="es-ES" dirty="0"/>
          </a:p>
          <a:p>
            <a:r>
              <a:rPr lang="es-ES" dirty="0">
                <a:ea typeface="+mn-lt"/>
                <a:cs typeface="+mn-lt"/>
              </a:rPr>
              <a:t>Elevación de la temperatura de la atmósfera próxima a la corteza terrestre, por la dificultad de que se disipe la radiación calorífica, debido a la presencia de una capa de gases, especialmente dióxido de carbono, procedentes de las combustiones industriales y otras actividades.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7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07C85C-6532-DC5E-7432-A2CE4A51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54" y="594136"/>
            <a:ext cx="4655684" cy="1606898"/>
          </a:xfrm>
        </p:spPr>
        <p:txBody>
          <a:bodyPr anchor="b">
            <a:normAutofit fontScale="90000"/>
          </a:bodyPr>
          <a:lstStyle/>
          <a:p>
            <a:r>
              <a:rPr lang="es-ES" sz="3800" dirty="0"/>
              <a:t>PROBLEMATICAS AMBIENTALES DE SIRIA</a:t>
            </a:r>
            <a:br>
              <a:rPr lang="es-ES" sz="3800" dirty="0"/>
            </a:br>
            <a:endParaRPr lang="es-ES" sz="3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4259D-A4A4-F7BD-2F34-C69F7BFF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>
                <a:ea typeface="+mn-lt"/>
                <a:cs typeface="+mn-lt"/>
              </a:rPr>
              <a:t>Las problemáticas ambientales de Siria incluyen la contaminación del agua y del suelo por desechos y petróleo, la deforestación a gran escala debido a la guerra y la pobreza, y la escasez de agua que se agrava por las sequías y la destrucción de infraestructuras. Otros problemas son la desertificación, la erosión del suelo, los incendios forestales y la pérdida de biodiversidad.</a:t>
            </a:r>
            <a:endParaRPr lang="es-ES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C7704D-4212-CBD3-D1F7-70DA7307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22" r="23628" b="1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6848F6-32A1-427E-D5AF-FC1A0DAA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/>
              <a:t>MEXICO UBICACIÓN GEOGRAFICA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99B5-0750-8170-7ED8-1FEC0A17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700">
                <a:ea typeface="+mn-lt"/>
                <a:cs typeface="+mn-lt"/>
              </a:rPr>
              <a:t>Continente: América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Subcontinente: América del Norte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Ubicación: Está al sur de Estados Unidos y al norte de Guatemala y Belice.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Océanos: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Al este limita con el Golfo de México y el Mar Caribe.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Al oeste limita con el Océano Pacífico.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Coordenadas aproximadas: entre latitud 14° y 33° norte y longitud 86° y 118° oeste.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Relieve: Tiene cordilleras, desiertos, selvas y costas extensas.</a:t>
            </a:r>
            <a:endParaRPr lang="es-ES" sz="1700"/>
          </a:p>
          <a:p>
            <a:r>
              <a:rPr lang="es-ES" sz="1700">
                <a:ea typeface="+mn-lt"/>
                <a:cs typeface="+mn-lt"/>
              </a:rPr>
              <a:t>Climas: Muy variados: cálido en el sur, templado en el centro y seco en el norte.</a:t>
            </a:r>
            <a:endParaRPr lang="es-ES" sz="1700"/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D716C8AF-01FF-C851-9290-EC957E62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9" r="1660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B7433D-2AA3-07EE-931D-1BCACA8C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POBLACION DE MEXICO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30656-3D4C-8032-F1AC-F90751FF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 dirty="0">
                <a:ea typeface="+mn-lt"/>
                <a:cs typeface="+mn-lt"/>
              </a:rPr>
              <a:t>La población de México se estima en aproximadamente 133.4 millones de habitantes para 2025</a:t>
            </a:r>
          </a:p>
          <a:p>
            <a:endParaRPr lang="es-ES" sz="2200"/>
          </a:p>
        </p:txBody>
      </p:sp>
      <p:pic>
        <p:nvPicPr>
          <p:cNvPr id="4" name="Imagen 3" descr="Una multitud de gente&#10;&#10;El contenido generado por IA puede ser incorrecto.">
            <a:extLst>
              <a:ext uri="{FF2B5EF4-FFF2-40B4-BE49-F238E27FC236}">
                <a16:creationId xmlns:a16="http://schemas.microsoft.com/office/drawing/2014/main" id="{CE648942-F867-7C23-F0AA-096BCAFB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27" r="2709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6755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EL MUNDO NOS NECESITA</vt:lpstr>
      <vt:lpstr>SIRIA UBICACIÓN GEOGRAFICA</vt:lpstr>
      <vt:lpstr>POBLACION DE SIRIA </vt:lpstr>
      <vt:lpstr>PROBLEMATICAS AMBIENTALES DE SIRIA</vt:lpstr>
      <vt:lpstr>Presentación de PowerPoint</vt:lpstr>
      <vt:lpstr>Presentación de PowerPoint</vt:lpstr>
      <vt:lpstr>PROBLEMATICAS AMBIENTALES DE SIRIA </vt:lpstr>
      <vt:lpstr>MEXICO UBICACIÓN GEOGRAFICA</vt:lpstr>
      <vt:lpstr>POBLACION DE MEXICO</vt:lpstr>
      <vt:lpstr>PROBLEMATICAS AMBIENTALES</vt:lpstr>
      <vt:lpstr>POLONIA UBICACIÓN GEOGRAFICA</vt:lpstr>
      <vt:lpstr>POBLACION DE POLONIA</vt:lpstr>
      <vt:lpstr>PROBLEMATICAS AMBIENTALES</vt:lpstr>
      <vt:lpstr>ISLA DE CALOR</vt:lpstr>
      <vt:lpstr>FENOMENO DE LAS ISLAS DE CALOR</vt:lpstr>
      <vt:lpstr>NIGERIA UBICACIÓN GEOGRAFICA</vt:lpstr>
      <vt:lpstr>POBLACION DE NIGERIA</vt:lpstr>
      <vt:lpstr>PROBLEMATICAS AMBIENTALES</vt:lpstr>
      <vt:lpstr>Islas de calor de Nigeria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NOS NECESITA</dc:title>
  <dc:creator/>
  <cp:lastModifiedBy>Santiago Tomas Flores</cp:lastModifiedBy>
  <cp:revision>160</cp:revision>
  <dcterms:created xsi:type="dcterms:W3CDTF">2025-11-11T16:35:33Z</dcterms:created>
  <dcterms:modified xsi:type="dcterms:W3CDTF">2025-11-12T14:32:38Z</dcterms:modified>
</cp:coreProperties>
</file>