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bin" panose="020B0604020202020204" charset="0"/>
      <p:regular r:id="rId12"/>
    </p:embeddedFont>
    <p:embeddedFont>
      <p:font typeface="Unbounded" panose="020B0604020202020204" charset="0"/>
      <p:regular r:id="rId13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0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925008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PROYECTO TECNOLÓGICO — Reducción del desperdicio de papel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692015"/>
            <a:ext cx="12954952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Profesora: Agustina Ríos. Consigna: Realizar un Proyecto Tecnológico final aplicando las etapas del documento guía: desde la elección del tema hasta la reflexión final. Este proyecto es una propuesta práctica y replicable en la escuela.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42661"/>
            <a:ext cx="632400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Antes de empezar: lectura obligatoria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837724" y="2953583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Leé atentamente el material provisto: allí están la teoría y la metodología para aplicar los 10 pasos del proyecto. Seguí las consignas específicas y registrá cada etapa.</a:t>
            </a:r>
            <a:endParaRPr lang="en-US" sz="1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724" y="4018717"/>
            <a:ext cx="239316" cy="239316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837724" y="4365188"/>
            <a:ext cx="4158734" cy="30480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6" name="Text 3"/>
          <p:cNvSpPr/>
          <p:nvPr/>
        </p:nvSpPr>
        <p:spPr>
          <a:xfrm>
            <a:off x="837724" y="4545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Lectura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837724" y="5041344"/>
            <a:ext cx="41587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Comprender la guía y las herramientas sugeridas.</a:t>
            </a:r>
            <a:endParaRPr lang="en-US" sz="18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773" y="4018717"/>
            <a:ext cx="239316" cy="23931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235773" y="4365188"/>
            <a:ext cx="4158734" cy="30480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10" name="Text 6"/>
          <p:cNvSpPr/>
          <p:nvPr/>
        </p:nvSpPr>
        <p:spPr>
          <a:xfrm>
            <a:off x="5235773" y="4545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Desarrollo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235773" y="5041344"/>
            <a:ext cx="41587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Aplicar los 10 pasos: desde elección del tema hasta la reflexión final.</a:t>
            </a:r>
            <a:endParaRPr lang="en-US" sz="18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3823" y="4018717"/>
            <a:ext cx="239316" cy="239316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9633823" y="4365188"/>
            <a:ext cx="4158853" cy="30480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14" name="Text 9"/>
          <p:cNvSpPr/>
          <p:nvPr/>
        </p:nvSpPr>
        <p:spPr>
          <a:xfrm>
            <a:off x="9633823" y="4545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Entrega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9633823" y="5041344"/>
            <a:ext cx="41588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Informe completo y presentación creativa (video o digital).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90995"/>
            <a:ext cx="12954952" cy="1126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Elección del tema: reducir el desperdicio de papel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37724" y="2991922"/>
            <a:ext cx="753939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Elegí este tema porque en la escuela se usa mucho papel: tareas, fotocopias y apuntes. Observé hojas aún útiles que terminan en la basura. La propuesta busca una solución práctica y educativa para reducir ese consumo.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4739402"/>
            <a:ext cx="753939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Justificación: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El papel proviene de árboles y su producción consume agua y energía. Reducir su uso es una acción local con impacto ambiental real, además de un aprendizaje para la comunidad escolar.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621" y="3045738"/>
            <a:ext cx="4831556" cy="3623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91665"/>
            <a:ext cx="7622619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Problema central y objetivos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37724" y="281392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Pregunta guía: ¿Cómo puedo reducir el uso y el desperdicio de papel en la escuela?</a:t>
            </a:r>
            <a:endParaRPr lang="en-US" sz="1850" dirty="0"/>
          </a:p>
        </p:txBody>
      </p:sp>
      <p:sp>
        <p:nvSpPr>
          <p:cNvPr id="4" name="Shape 2"/>
          <p:cNvSpPr/>
          <p:nvPr/>
        </p:nvSpPr>
        <p:spPr>
          <a:xfrm>
            <a:off x="837724" y="3825121"/>
            <a:ext cx="6357818" cy="2512814"/>
          </a:xfrm>
          <a:prstGeom prst="roundRect">
            <a:avLst>
              <a:gd name="adj" fmla="val 5822"/>
            </a:avLst>
          </a:prstGeom>
          <a:solidFill>
            <a:srgbClr val="112836"/>
          </a:solidFill>
          <a:ln/>
        </p:spPr>
      </p:sp>
      <p:sp>
        <p:nvSpPr>
          <p:cNvPr id="5" name="Shape 3"/>
          <p:cNvSpPr/>
          <p:nvPr/>
        </p:nvSpPr>
        <p:spPr>
          <a:xfrm>
            <a:off x="837724" y="3794641"/>
            <a:ext cx="6357818" cy="121920"/>
          </a:xfrm>
          <a:prstGeom prst="roundRect">
            <a:avLst>
              <a:gd name="adj" fmla="val 29451"/>
            </a:avLst>
          </a:prstGeom>
          <a:solidFill>
            <a:srgbClr val="0A988B"/>
          </a:solidFill>
          <a:ln/>
        </p:spPr>
      </p:sp>
      <p:sp>
        <p:nvSpPr>
          <p:cNvPr id="6" name="Shape 4"/>
          <p:cNvSpPr/>
          <p:nvPr/>
        </p:nvSpPr>
        <p:spPr>
          <a:xfrm>
            <a:off x="3657540" y="3466148"/>
            <a:ext cx="718066" cy="718066"/>
          </a:xfrm>
          <a:prstGeom prst="roundRect">
            <a:avLst>
              <a:gd name="adj" fmla="val 127342"/>
            </a:avLst>
          </a:prstGeom>
          <a:solidFill>
            <a:srgbClr val="0A988B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2925" y="3681532"/>
            <a:ext cx="287179" cy="28717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07519" y="44235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Objetivo general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107519" y="4919067"/>
            <a:ext cx="581822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Reducir el desperdicio de papel y promover su uso responsable en la comunidad escolar.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7434858" y="3825121"/>
            <a:ext cx="6357818" cy="2512814"/>
          </a:xfrm>
          <a:prstGeom prst="roundRect">
            <a:avLst>
              <a:gd name="adj" fmla="val 5822"/>
            </a:avLst>
          </a:prstGeom>
          <a:solidFill>
            <a:srgbClr val="112836"/>
          </a:solidFill>
          <a:ln/>
        </p:spPr>
      </p:sp>
      <p:sp>
        <p:nvSpPr>
          <p:cNvPr id="11" name="Shape 8"/>
          <p:cNvSpPr/>
          <p:nvPr/>
        </p:nvSpPr>
        <p:spPr>
          <a:xfrm>
            <a:off x="7434858" y="3794641"/>
            <a:ext cx="6357818" cy="121920"/>
          </a:xfrm>
          <a:prstGeom prst="roundRect">
            <a:avLst>
              <a:gd name="adj" fmla="val 29451"/>
            </a:avLst>
          </a:prstGeom>
          <a:solidFill>
            <a:srgbClr val="0A988B"/>
          </a:solidFill>
          <a:ln/>
        </p:spPr>
      </p:sp>
      <p:sp>
        <p:nvSpPr>
          <p:cNvPr id="12" name="Shape 9"/>
          <p:cNvSpPr/>
          <p:nvPr/>
        </p:nvSpPr>
        <p:spPr>
          <a:xfrm>
            <a:off x="10254675" y="3466148"/>
            <a:ext cx="718066" cy="718066"/>
          </a:xfrm>
          <a:prstGeom prst="roundRect">
            <a:avLst>
              <a:gd name="adj" fmla="val 127342"/>
            </a:avLst>
          </a:prstGeom>
          <a:solidFill>
            <a:srgbClr val="0A988B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0059" y="3681532"/>
            <a:ext cx="287179" cy="287179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704653" y="4423529"/>
            <a:ext cx="360247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Objetivos específicos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7704653" y="4919067"/>
            <a:ext cx="581822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1) Concientizar compañeros y docentes. 2) Reutilizar hojas usando el reverso. 3) Fomentar entregas digitales. 4) Crear un punto para reunir hojas usadas.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86245"/>
            <a:ext cx="10893981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Búsqueda de información y planificación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37724" y="2308503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Investigación: leí fuentes sobre el impacto ambiental del papel (consumo de árboles y agua) y beneficios del reciclaje. En la escuela conversé con compañeres y observé hábitos de uso.</a:t>
            </a:r>
            <a:endParaRPr lang="en-US" sz="1850" dirty="0"/>
          </a:p>
        </p:txBody>
      </p:sp>
      <p:sp>
        <p:nvSpPr>
          <p:cNvPr id="4" name="Shape 2"/>
          <p:cNvSpPr/>
          <p:nvPr/>
        </p:nvSpPr>
        <p:spPr>
          <a:xfrm>
            <a:off x="837724" y="3343751"/>
            <a:ext cx="239316" cy="1823918"/>
          </a:xfrm>
          <a:prstGeom prst="roundRect">
            <a:avLst>
              <a:gd name="adj" fmla="val 15004"/>
            </a:avLst>
          </a:prstGeom>
          <a:solidFill>
            <a:srgbClr val="304755"/>
          </a:solidFill>
          <a:ln/>
        </p:spPr>
      </p:sp>
      <p:sp>
        <p:nvSpPr>
          <p:cNvPr id="5" name="Text 3"/>
          <p:cNvSpPr/>
          <p:nvPr/>
        </p:nvSpPr>
        <p:spPr>
          <a:xfrm>
            <a:off x="1316355" y="3583067"/>
            <a:ext cx="356818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Plan de dos semanas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316355" y="4078605"/>
            <a:ext cx="124763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Semana 1: difusión y colocación de carteles.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1316355" y="4545330"/>
            <a:ext cx="124763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Semana 2: instalación de caja de recolección y registro de hojas.</a:t>
            </a:r>
            <a:endParaRPr lang="en-US" sz="1850" dirty="0"/>
          </a:p>
        </p:txBody>
      </p:sp>
      <p:sp>
        <p:nvSpPr>
          <p:cNvPr id="8" name="Shape 6"/>
          <p:cNvSpPr/>
          <p:nvPr/>
        </p:nvSpPr>
        <p:spPr>
          <a:xfrm>
            <a:off x="1196697" y="5406985"/>
            <a:ext cx="239316" cy="1436251"/>
          </a:xfrm>
          <a:prstGeom prst="roundRect">
            <a:avLst>
              <a:gd name="adj" fmla="val 15004"/>
            </a:avLst>
          </a:prstGeom>
          <a:solidFill>
            <a:srgbClr val="304755"/>
          </a:solidFill>
          <a:ln/>
        </p:spPr>
      </p:sp>
      <p:sp>
        <p:nvSpPr>
          <p:cNvPr id="9" name="Text 7"/>
          <p:cNvSpPr/>
          <p:nvPr/>
        </p:nvSpPr>
        <p:spPr>
          <a:xfrm>
            <a:off x="1675328" y="564630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Materiales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675328" y="6141839"/>
            <a:ext cx="121173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Hojas usadas, cartón, marcadores, cinta y una caja claramente señalizada.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954" y="611267"/>
            <a:ext cx="8221742" cy="522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Desarrollo del proyecto en el aula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777954" y="1667589"/>
            <a:ext cx="6266140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Acciones realizadas: pegué carteles con mensajes claros (“Cuidá el papel”, “Usá ambos lados”), coloqué la caja de recolección y registré la cantidad de hojas recolectadas diariamente. Comunicar a docentes la opción de recibir trabajos por WhatsApp o Classroom.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45" y="1678543"/>
            <a:ext cx="3036570" cy="303657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876" y="1678543"/>
            <a:ext cx="3036570" cy="303657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545" y="4892873"/>
            <a:ext cx="3036570" cy="3036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00952"/>
            <a:ext cx="6393061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Resultados observados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37724" y="2823210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 juntaron numerosas hojas que antes se habrían tirado. Varias personas comenzaron a usar el reverso y algunos docentes aceptaron entregas digitales. Hubo un cambio visible en hábitos, aunque es necesario sostener la iniciativa.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3978116"/>
            <a:ext cx="41188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50</a:t>
            </a:r>
            <a:endParaRPr lang="en-US" sz="6200" dirty="0"/>
          </a:p>
        </p:txBody>
      </p:sp>
      <p:sp>
        <p:nvSpPr>
          <p:cNvPr id="5" name="Text 3"/>
          <p:cNvSpPr/>
          <p:nvPr/>
        </p:nvSpPr>
        <p:spPr>
          <a:xfrm>
            <a:off x="1258253" y="5067062"/>
            <a:ext cx="327767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Hojas recolectadas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37724" y="5562600"/>
            <a:ext cx="41188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Hojas enteras o con un lado útil reunidas durante el proyecto.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255776" y="3978116"/>
            <a:ext cx="41188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30%</a:t>
            </a:r>
            <a:endParaRPr lang="en-US" sz="6200" dirty="0"/>
          </a:p>
        </p:txBody>
      </p:sp>
      <p:sp>
        <p:nvSpPr>
          <p:cNvPr id="8" name="Text 6"/>
          <p:cNvSpPr/>
          <p:nvPr/>
        </p:nvSpPr>
        <p:spPr>
          <a:xfrm>
            <a:off x="5907048" y="50670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Uso del reverso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255776" y="5562600"/>
            <a:ext cx="41188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Aumento estimado de uso del reverso por parte de estudiantes.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9673828" y="3978116"/>
            <a:ext cx="41188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6200" dirty="0"/>
          </a:p>
        </p:txBody>
      </p:sp>
      <p:sp>
        <p:nvSpPr>
          <p:cNvPr id="11" name="Text 9"/>
          <p:cNvSpPr/>
          <p:nvPr/>
        </p:nvSpPr>
        <p:spPr>
          <a:xfrm>
            <a:off x="10034826" y="5067062"/>
            <a:ext cx="339673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Docentes adheridos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673828" y="5562600"/>
            <a:ext cx="41188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Profesores que aceptaron entregas digitales parcial o totalmente.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567583"/>
            <a:ext cx="7510462" cy="563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Informe y presentación final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37724" y="3609618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informe incluyó: tema, objetivos, planificación, desarrollo, resultados y evidencia fotográfica. La presentación en clase combinó relatos, fotos y propuestas de continuidad.</a:t>
            </a:r>
            <a:endParaRPr lang="en-US" sz="1850" dirty="0"/>
          </a:p>
        </p:txBody>
      </p:sp>
      <p:sp>
        <p:nvSpPr>
          <p:cNvPr id="4" name="Shape 2"/>
          <p:cNvSpPr/>
          <p:nvPr/>
        </p:nvSpPr>
        <p:spPr>
          <a:xfrm>
            <a:off x="837724" y="4644866"/>
            <a:ext cx="12954952" cy="1017151"/>
          </a:xfrm>
          <a:prstGeom prst="roundRect">
            <a:avLst>
              <a:gd name="adj" fmla="val 3530"/>
            </a:avLst>
          </a:prstGeom>
          <a:solidFill>
            <a:srgbClr val="054842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39" y="5008840"/>
            <a:ext cx="299204" cy="23931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15559" y="4943951"/>
            <a:ext cx="1193780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Recomendación: conservar registros cuantitativos (cantidad de hojas por día) para ampliar el proyecto.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0692" y="747474"/>
            <a:ext cx="8104108" cy="518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Reflexión final y siguientes pasos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770692" y="1595914"/>
            <a:ext cx="13089017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Aprendí que acciones simples generan cambio: usar ambos lados de las hojas, crear un punto de recolección y promover entregas digitales son medidas efectivas. Lo más difícil fue mantener la organización de la caja, pero la experiencia fue motivadora.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770692" y="2548414"/>
            <a:ext cx="880824" cy="1321237"/>
          </a:xfrm>
          <a:prstGeom prst="roundRect">
            <a:avLst>
              <a:gd name="adj" fmla="val 360013"/>
            </a:avLst>
          </a:prstGeom>
          <a:solidFill>
            <a:srgbClr val="304755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964" y="3043833"/>
            <a:ext cx="330279" cy="33027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71663" y="2768560"/>
            <a:ext cx="2590681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Escala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871663" y="3224451"/>
            <a:ext cx="11988046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Proponer la iniciativa a dirección para implementarla en toda la escuela.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70692" y="4089797"/>
            <a:ext cx="880824" cy="1321237"/>
          </a:xfrm>
          <a:prstGeom prst="roundRect">
            <a:avLst>
              <a:gd name="adj" fmla="val 360013"/>
            </a:avLst>
          </a:prstGeom>
          <a:solidFill>
            <a:srgbClr val="304755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964" y="4585216"/>
            <a:ext cx="330279" cy="33027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871663" y="4309943"/>
            <a:ext cx="2590681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Mejoras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1871663" y="4765834"/>
            <a:ext cx="11988046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Agregar más cajas, señalética en pasillos y un calendario de control.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770692" y="5631180"/>
            <a:ext cx="880824" cy="1321237"/>
          </a:xfrm>
          <a:prstGeom prst="roundRect">
            <a:avLst>
              <a:gd name="adj" fmla="val 360013"/>
            </a:avLst>
          </a:prstGeom>
          <a:solidFill>
            <a:srgbClr val="304755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964" y="6126599"/>
            <a:ext cx="330279" cy="33027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871663" y="5851327"/>
            <a:ext cx="2590681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Continuidad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1871663" y="6307217"/>
            <a:ext cx="11988046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Formar un grupo de voluntarios para mantener la campaña durante el año.</a:t>
            </a:r>
            <a:endParaRPr lang="en-US" sz="1700" dirty="0"/>
          </a:p>
        </p:txBody>
      </p:sp>
      <p:sp>
        <p:nvSpPr>
          <p:cNvPr id="16" name="Text 11"/>
          <p:cNvSpPr/>
          <p:nvPr/>
        </p:nvSpPr>
        <p:spPr>
          <a:xfrm>
            <a:off x="770692" y="7200067"/>
            <a:ext cx="13089017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Colores de énfasis sugeridos para la presentación: #0A988B (principal), #1C3645 y #061722. Gracias por llevar esta idea a la práctica: pequeñas acciones, gran impacto.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676</Words>
  <Application>Microsoft Office PowerPoint</Application>
  <PresentationFormat>Personalizado</PresentationFormat>
  <Paragraphs>60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Unbounded</vt:lpstr>
      <vt:lpstr>Cabin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Barby Videla</dc:creator>
  <cp:lastModifiedBy>Barby Videla</cp:lastModifiedBy>
  <cp:revision>2</cp:revision>
  <dcterms:created xsi:type="dcterms:W3CDTF">2025-11-11T22:28:23Z</dcterms:created>
  <dcterms:modified xsi:type="dcterms:W3CDTF">2025-11-11T22:30:01Z</dcterms:modified>
</cp:coreProperties>
</file>