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204700" cy="6870700"/>
  <p:notesSz cx="12204700" cy="6870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9917"/>
            <a:ext cx="10373995" cy="1442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7592"/>
            <a:ext cx="8543290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80261"/>
            <a:ext cx="5309044" cy="4534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80261"/>
            <a:ext cx="5309044" cy="4534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2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8824" y="1149350"/>
            <a:ext cx="611695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1580261"/>
            <a:ext cx="10984230" cy="4534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89751"/>
            <a:ext cx="3905504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89751"/>
            <a:ext cx="2807081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89751"/>
            <a:ext cx="2807081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FAMILIA\Downloads\BAD%20NOVA%20-%20Hala%20Madrid%20%5bSpanish%20EDICI&#211;N%202025%5d%20Letras%20%20Lyrics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FAMILIA\Downloads\CIBERBULLYING_%20No%20dejes%20que%20tus%20redes%20sociales%20te%20manejen%20(3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AVaopjmSE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4" y="0"/>
            <a:ext cx="12191999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06748" y="1482725"/>
            <a:ext cx="8197850" cy="369442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 algn="ctr">
              <a:lnSpc>
                <a:spcPts val="6000"/>
              </a:lnSpc>
              <a:spcBef>
                <a:spcPts val="1300"/>
              </a:spcBef>
              <a:tabLst>
                <a:tab pos="5876925" algn="l"/>
                <a:tab pos="7125970" algn="l"/>
              </a:tabLst>
            </a:pPr>
            <a:r>
              <a:rPr sz="6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TECNOLOGÍA</a:t>
            </a:r>
            <a:r>
              <a:rPr lang="es-ES" sz="6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6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sz="6000" b="1" spc="-35" dirty="0">
                <a:solidFill>
                  <a:srgbClr val="F2B900"/>
                </a:solidFill>
                <a:latin typeface="Times New Roman"/>
                <a:cs typeface="Times New Roman"/>
              </a:rPr>
              <a:t>INFORMACIÓN</a:t>
            </a:r>
            <a:r>
              <a:rPr sz="6000" b="1" spc="-29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6000" b="1" spc="-50" dirty="0">
                <a:solidFill>
                  <a:srgbClr val="F2B900"/>
                </a:solidFill>
                <a:latin typeface="Times New Roman"/>
                <a:cs typeface="Times New Roman"/>
              </a:rPr>
              <a:t>Y </a:t>
            </a:r>
            <a:r>
              <a:rPr sz="600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COMUNICACIÓN</a:t>
            </a:r>
            <a:endParaRPr sz="6000" dirty="0">
              <a:latin typeface="Times New Roman"/>
              <a:cs typeface="Times New Roman"/>
            </a:endParaRPr>
          </a:p>
          <a:p>
            <a:pPr marR="68580" algn="ctr">
              <a:lnSpc>
                <a:spcPct val="100000"/>
              </a:lnSpc>
              <a:spcBef>
                <a:spcPts val="1350"/>
              </a:spcBef>
            </a:pPr>
            <a:r>
              <a:rPr sz="3600" b="1" spc="-20" dirty="0">
                <a:solidFill>
                  <a:srgbClr val="DBDBDB"/>
                </a:solidFill>
                <a:latin typeface="Times New Roman"/>
                <a:cs typeface="Times New Roman"/>
              </a:rPr>
              <a:t>(</a:t>
            </a:r>
            <a:r>
              <a:rPr sz="3600" b="1" spc="-300" dirty="0">
                <a:solidFill>
                  <a:srgbClr val="DBDBDB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DBDBDB"/>
                </a:solidFill>
                <a:latin typeface="Times New Roman"/>
                <a:cs typeface="Times New Roman"/>
              </a:rPr>
              <a:t>T</a:t>
            </a:r>
            <a:r>
              <a:rPr sz="3600" b="1" spc="-300" dirty="0">
                <a:solidFill>
                  <a:srgbClr val="DBDBDB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DBDBDB"/>
                </a:solidFill>
                <a:latin typeface="Times New Roman"/>
                <a:cs typeface="Times New Roman"/>
              </a:rPr>
              <a:t>I</a:t>
            </a:r>
            <a:r>
              <a:rPr sz="3600" b="1" spc="-295" dirty="0">
                <a:solidFill>
                  <a:srgbClr val="DBDBDB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DBDBDB"/>
                </a:solidFill>
                <a:latin typeface="Times New Roman"/>
                <a:cs typeface="Times New Roman"/>
              </a:rPr>
              <a:t>C</a:t>
            </a:r>
            <a:r>
              <a:rPr sz="3600" b="1" spc="-300" dirty="0">
                <a:solidFill>
                  <a:srgbClr val="DBDBDB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DBDBDB"/>
                </a:solidFill>
                <a:latin typeface="Times New Roman"/>
                <a:cs typeface="Times New Roman"/>
              </a:rPr>
              <a:t>)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8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8824" y="6092824"/>
            <a:ext cx="864869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4985" y="6092824"/>
            <a:ext cx="198120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48624" y="5991224"/>
            <a:ext cx="3390900" cy="284693"/>
          </a:xfrm>
          <a:prstGeom prst="rect">
            <a:avLst/>
          </a:prstGeom>
          <a:solidFill>
            <a:srgbClr val="F2B900"/>
          </a:solidFill>
        </p:spPr>
        <p:txBody>
          <a:bodyPr vert="horz" wrap="square" lIns="0" tIns="7620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600"/>
              </a:spcBef>
            </a:pPr>
            <a:r>
              <a:rPr lang="es-ES" sz="1350" dirty="0" smtClean="0">
                <a:latin typeface="Arial"/>
                <a:cs typeface="Arial"/>
              </a:rPr>
              <a:t>PEDRO JUAN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824" y="539750"/>
            <a:ext cx="456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200" b="1" dirty="0">
                <a:solidFill>
                  <a:srgbClr val="FFBF00"/>
                </a:solidFill>
                <a:latin typeface="Arial"/>
                <a:cs typeface="Arial"/>
              </a:rPr>
              <a:t> DE LA</a:t>
            </a:r>
            <a:r>
              <a:rPr sz="1200" b="1" spc="-4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200" b="1" spc="-2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200" b="1" spc="-2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200" b="1" spc="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58824" y="835025"/>
            <a:ext cx="4405630" cy="12198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50"/>
              </a:spcBef>
            </a:pPr>
            <a:r>
              <a:rPr sz="3900" dirty="0"/>
              <a:t>Creación</a:t>
            </a:r>
            <a:r>
              <a:rPr sz="3900" spc="-65" dirty="0"/>
              <a:t> </a:t>
            </a:r>
            <a:r>
              <a:rPr sz="3900" dirty="0"/>
              <a:t>y</a:t>
            </a:r>
            <a:r>
              <a:rPr sz="3900" spc="-60" dirty="0"/>
              <a:t> </a:t>
            </a:r>
            <a:r>
              <a:rPr sz="3900" dirty="0"/>
              <a:t>diseño</a:t>
            </a:r>
            <a:r>
              <a:rPr sz="3900" spc="-60" dirty="0"/>
              <a:t> </a:t>
            </a:r>
            <a:r>
              <a:rPr sz="3900" spc="-25" dirty="0"/>
              <a:t>de </a:t>
            </a:r>
            <a:r>
              <a:rPr sz="3900" spc="-10" dirty="0"/>
              <a:t>blogs</a:t>
            </a:r>
            <a:endParaRPr sz="3900"/>
          </a:p>
        </p:txBody>
      </p:sp>
      <p:sp>
        <p:nvSpPr>
          <p:cNvPr id="4" name="object 4"/>
          <p:cNvSpPr txBox="1"/>
          <p:nvPr/>
        </p:nvSpPr>
        <p:spPr>
          <a:xfrm>
            <a:off x="758824" y="2237104"/>
            <a:ext cx="445262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100"/>
              </a:spcBef>
            </a:pP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Plataformas</a:t>
            </a:r>
            <a:r>
              <a:rPr sz="1200" spc="-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como</a:t>
            </a:r>
            <a:r>
              <a:rPr sz="1200" spc="-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Blogger</a:t>
            </a:r>
            <a:r>
              <a:rPr sz="1200" spc="-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WordPress</a:t>
            </a:r>
            <a:r>
              <a:rPr sz="1200" spc="-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permiten</a:t>
            </a:r>
            <a:r>
              <a:rPr sz="1200" spc="-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crear</a:t>
            </a:r>
            <a:r>
              <a:rPr sz="1200" spc="-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blogs</a:t>
            </a:r>
            <a:r>
              <a:rPr sz="1200" spc="-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AAAAAA"/>
                </a:solidFill>
                <a:latin typeface="Arial"/>
                <a:cs typeface="Arial"/>
              </a:rPr>
              <a:t>con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contenido cronológico y multimedia, adaptándose a </a:t>
            </a:r>
            <a:r>
              <a:rPr sz="1200" spc="-10" dirty="0">
                <a:solidFill>
                  <a:srgbClr val="AAAAAA"/>
                </a:solidFill>
                <a:latin typeface="Arial"/>
                <a:cs typeface="Arial"/>
              </a:rPr>
              <a:t>distintas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necesidades de usuario y niveles de </a:t>
            </a:r>
            <a:r>
              <a:rPr sz="1200" spc="-10" dirty="0">
                <a:solidFill>
                  <a:srgbClr val="AAAAAA"/>
                </a:solidFill>
                <a:latin typeface="Arial"/>
                <a:cs typeface="Arial"/>
              </a:rPr>
              <a:t>complejidad.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" y="3524250"/>
            <a:ext cx="4190999" cy="28574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934073" y="1057274"/>
            <a:ext cx="5505450" cy="1457325"/>
            <a:chOff x="5934073" y="1057274"/>
            <a:chExt cx="5505450" cy="1457325"/>
          </a:xfrm>
        </p:grpSpPr>
        <p:sp>
          <p:nvSpPr>
            <p:cNvPr id="7" name="object 7"/>
            <p:cNvSpPr/>
            <p:nvPr/>
          </p:nvSpPr>
          <p:spPr>
            <a:xfrm>
              <a:off x="5934073" y="1057274"/>
              <a:ext cx="5505450" cy="1457325"/>
            </a:xfrm>
            <a:custGeom>
              <a:avLst/>
              <a:gdLst/>
              <a:ahLst/>
              <a:cxnLst/>
              <a:rect l="l" t="t" r="r" b="b"/>
              <a:pathLst>
                <a:path w="5505450" h="1457325">
                  <a:moveTo>
                    <a:pt x="5472402" y="1457324"/>
                  </a:moveTo>
                  <a:lnTo>
                    <a:pt x="33047" y="1457324"/>
                  </a:lnTo>
                  <a:lnTo>
                    <a:pt x="28187" y="1456357"/>
                  </a:lnTo>
                  <a:lnTo>
                    <a:pt x="966" y="1429137"/>
                  </a:lnTo>
                  <a:lnTo>
                    <a:pt x="0" y="1424277"/>
                  </a:lnTo>
                  <a:lnTo>
                    <a:pt x="0" y="1419224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472402" y="0"/>
                  </a:lnTo>
                  <a:lnTo>
                    <a:pt x="5504482" y="28187"/>
                  </a:lnTo>
                  <a:lnTo>
                    <a:pt x="5505448" y="33047"/>
                  </a:lnTo>
                  <a:lnTo>
                    <a:pt x="5505448" y="1424277"/>
                  </a:lnTo>
                  <a:lnTo>
                    <a:pt x="5477261" y="1456357"/>
                  </a:lnTo>
                  <a:lnTo>
                    <a:pt x="5472402" y="145732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4574" y="1247775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6" y="475867"/>
                  </a:lnTo>
                  <a:lnTo>
                    <a:pt x="184019" y="470152"/>
                  </a:lnTo>
                  <a:lnTo>
                    <a:pt x="139793" y="455138"/>
                  </a:lnTo>
                  <a:lnTo>
                    <a:pt x="99345" y="431785"/>
                  </a:lnTo>
                  <a:lnTo>
                    <a:pt x="64230" y="400989"/>
                  </a:lnTo>
                  <a:lnTo>
                    <a:pt x="35798" y="363935"/>
                  </a:lnTo>
                  <a:lnTo>
                    <a:pt x="15141" y="322046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6"/>
                  </a:lnTo>
                  <a:lnTo>
                    <a:pt x="6096" y="184019"/>
                  </a:lnTo>
                  <a:lnTo>
                    <a:pt x="21110" y="139792"/>
                  </a:lnTo>
                  <a:lnTo>
                    <a:pt x="44464" y="99345"/>
                  </a:lnTo>
                  <a:lnTo>
                    <a:pt x="75259" y="64230"/>
                  </a:lnTo>
                  <a:lnTo>
                    <a:pt x="112314" y="35798"/>
                  </a:lnTo>
                  <a:lnTo>
                    <a:pt x="154203" y="15141"/>
                  </a:lnTo>
                  <a:lnTo>
                    <a:pt x="199317" y="3054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8" y="6096"/>
                  </a:lnTo>
                  <a:lnTo>
                    <a:pt x="336456" y="21110"/>
                  </a:lnTo>
                  <a:lnTo>
                    <a:pt x="376903" y="44463"/>
                  </a:lnTo>
                  <a:lnTo>
                    <a:pt x="412018" y="75259"/>
                  </a:lnTo>
                  <a:lnTo>
                    <a:pt x="440451" y="112314"/>
                  </a:lnTo>
                  <a:lnTo>
                    <a:pt x="461109" y="154203"/>
                  </a:lnTo>
                  <a:lnTo>
                    <a:pt x="473196" y="199317"/>
                  </a:lnTo>
                  <a:lnTo>
                    <a:pt x="476249" y="230326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2" y="292229"/>
                  </a:lnTo>
                  <a:lnTo>
                    <a:pt x="455139" y="336456"/>
                  </a:lnTo>
                  <a:lnTo>
                    <a:pt x="431785" y="376904"/>
                  </a:lnTo>
                  <a:lnTo>
                    <a:pt x="400989" y="412019"/>
                  </a:lnTo>
                  <a:lnTo>
                    <a:pt x="363935" y="440451"/>
                  </a:lnTo>
                  <a:lnTo>
                    <a:pt x="322046" y="461107"/>
                  </a:lnTo>
                  <a:lnTo>
                    <a:pt x="276930" y="473195"/>
                  </a:lnTo>
                  <a:lnTo>
                    <a:pt x="253704" y="475867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38676" y="1311275"/>
            <a:ext cx="24257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190" dirty="0">
                <a:latin typeface="Arial"/>
                <a:cs typeface="Arial"/>
              </a:rPr>
              <a:t>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34073" y="2705099"/>
            <a:ext cx="5505450" cy="1447800"/>
            <a:chOff x="5934073" y="2705099"/>
            <a:chExt cx="5505450" cy="1447800"/>
          </a:xfrm>
        </p:grpSpPr>
        <p:sp>
          <p:nvSpPr>
            <p:cNvPr id="11" name="object 11"/>
            <p:cNvSpPr/>
            <p:nvPr/>
          </p:nvSpPr>
          <p:spPr>
            <a:xfrm>
              <a:off x="5934073" y="2705099"/>
              <a:ext cx="5505450" cy="1447800"/>
            </a:xfrm>
            <a:custGeom>
              <a:avLst/>
              <a:gdLst/>
              <a:ahLst/>
              <a:cxnLst/>
              <a:rect l="l" t="t" r="r" b="b"/>
              <a:pathLst>
                <a:path w="5505450" h="1447800">
                  <a:moveTo>
                    <a:pt x="5472402" y="1447799"/>
                  </a:moveTo>
                  <a:lnTo>
                    <a:pt x="33047" y="1447799"/>
                  </a:lnTo>
                  <a:lnTo>
                    <a:pt x="28187" y="1446833"/>
                  </a:lnTo>
                  <a:lnTo>
                    <a:pt x="966" y="1419612"/>
                  </a:lnTo>
                  <a:lnTo>
                    <a:pt x="0" y="1414752"/>
                  </a:lnTo>
                  <a:lnTo>
                    <a:pt x="0" y="14096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472402" y="0"/>
                  </a:lnTo>
                  <a:lnTo>
                    <a:pt x="5504482" y="28187"/>
                  </a:lnTo>
                  <a:lnTo>
                    <a:pt x="5505448" y="33047"/>
                  </a:lnTo>
                  <a:lnTo>
                    <a:pt x="5505448" y="1414752"/>
                  </a:lnTo>
                  <a:lnTo>
                    <a:pt x="5477261" y="1446833"/>
                  </a:lnTo>
                  <a:lnTo>
                    <a:pt x="5472402" y="1447799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4574" y="2895599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6" y="475868"/>
                  </a:lnTo>
                  <a:lnTo>
                    <a:pt x="184019" y="470152"/>
                  </a:lnTo>
                  <a:lnTo>
                    <a:pt x="139793" y="455138"/>
                  </a:lnTo>
                  <a:lnTo>
                    <a:pt x="99345" y="431785"/>
                  </a:lnTo>
                  <a:lnTo>
                    <a:pt x="64230" y="400989"/>
                  </a:lnTo>
                  <a:lnTo>
                    <a:pt x="35798" y="363935"/>
                  </a:lnTo>
                  <a:lnTo>
                    <a:pt x="15141" y="322046"/>
                  </a:lnTo>
                  <a:lnTo>
                    <a:pt x="3053" y="276931"/>
                  </a:lnTo>
                  <a:lnTo>
                    <a:pt x="0" y="245924"/>
                  </a:lnTo>
                  <a:lnTo>
                    <a:pt x="0" y="230326"/>
                  </a:lnTo>
                  <a:lnTo>
                    <a:pt x="6096" y="184020"/>
                  </a:lnTo>
                  <a:lnTo>
                    <a:pt x="21110" y="139792"/>
                  </a:lnTo>
                  <a:lnTo>
                    <a:pt x="44464" y="99345"/>
                  </a:lnTo>
                  <a:lnTo>
                    <a:pt x="75259" y="64230"/>
                  </a:lnTo>
                  <a:lnTo>
                    <a:pt x="112314" y="35798"/>
                  </a:lnTo>
                  <a:lnTo>
                    <a:pt x="154203" y="15141"/>
                  </a:lnTo>
                  <a:lnTo>
                    <a:pt x="199317" y="3053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8" y="6096"/>
                  </a:lnTo>
                  <a:lnTo>
                    <a:pt x="336456" y="21110"/>
                  </a:lnTo>
                  <a:lnTo>
                    <a:pt x="376903" y="44463"/>
                  </a:lnTo>
                  <a:lnTo>
                    <a:pt x="412018" y="75259"/>
                  </a:lnTo>
                  <a:lnTo>
                    <a:pt x="440451" y="112314"/>
                  </a:lnTo>
                  <a:lnTo>
                    <a:pt x="461109" y="154203"/>
                  </a:lnTo>
                  <a:lnTo>
                    <a:pt x="473196" y="199318"/>
                  </a:lnTo>
                  <a:lnTo>
                    <a:pt x="476249" y="230326"/>
                  </a:lnTo>
                  <a:lnTo>
                    <a:pt x="476249" y="238124"/>
                  </a:lnTo>
                  <a:lnTo>
                    <a:pt x="476249" y="245924"/>
                  </a:lnTo>
                  <a:lnTo>
                    <a:pt x="470152" y="292229"/>
                  </a:lnTo>
                  <a:lnTo>
                    <a:pt x="455139" y="336456"/>
                  </a:lnTo>
                  <a:lnTo>
                    <a:pt x="431785" y="376904"/>
                  </a:lnTo>
                  <a:lnTo>
                    <a:pt x="400989" y="412019"/>
                  </a:lnTo>
                  <a:lnTo>
                    <a:pt x="363935" y="440450"/>
                  </a:lnTo>
                  <a:lnTo>
                    <a:pt x="322046" y="461107"/>
                  </a:lnTo>
                  <a:lnTo>
                    <a:pt x="276930" y="473196"/>
                  </a:lnTo>
                  <a:lnTo>
                    <a:pt x="253704" y="475867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24388" y="2959100"/>
            <a:ext cx="27305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50" dirty="0">
                <a:latin typeface="Arial"/>
                <a:cs typeface="Arial"/>
              </a:rPr>
              <a:t>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34073" y="4343399"/>
            <a:ext cx="5505450" cy="1457325"/>
            <a:chOff x="5934073" y="4343399"/>
            <a:chExt cx="5505450" cy="1457325"/>
          </a:xfrm>
        </p:grpSpPr>
        <p:sp>
          <p:nvSpPr>
            <p:cNvPr id="15" name="object 15"/>
            <p:cNvSpPr/>
            <p:nvPr/>
          </p:nvSpPr>
          <p:spPr>
            <a:xfrm>
              <a:off x="5934073" y="4343399"/>
              <a:ext cx="5505450" cy="1457325"/>
            </a:xfrm>
            <a:custGeom>
              <a:avLst/>
              <a:gdLst/>
              <a:ahLst/>
              <a:cxnLst/>
              <a:rect l="l" t="t" r="r" b="b"/>
              <a:pathLst>
                <a:path w="5505450" h="1457325">
                  <a:moveTo>
                    <a:pt x="5472402" y="1457324"/>
                  </a:moveTo>
                  <a:lnTo>
                    <a:pt x="33047" y="1457324"/>
                  </a:lnTo>
                  <a:lnTo>
                    <a:pt x="28187" y="1456357"/>
                  </a:lnTo>
                  <a:lnTo>
                    <a:pt x="966" y="1429137"/>
                  </a:lnTo>
                  <a:lnTo>
                    <a:pt x="0" y="1424277"/>
                  </a:lnTo>
                  <a:lnTo>
                    <a:pt x="0" y="1419224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472402" y="0"/>
                  </a:lnTo>
                  <a:lnTo>
                    <a:pt x="5504482" y="28187"/>
                  </a:lnTo>
                  <a:lnTo>
                    <a:pt x="5505448" y="33047"/>
                  </a:lnTo>
                  <a:lnTo>
                    <a:pt x="5505448" y="1424277"/>
                  </a:lnTo>
                  <a:lnTo>
                    <a:pt x="5477261" y="1456357"/>
                  </a:lnTo>
                  <a:lnTo>
                    <a:pt x="5472402" y="145732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4574" y="4533899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6" y="475868"/>
                  </a:lnTo>
                  <a:lnTo>
                    <a:pt x="184019" y="470152"/>
                  </a:lnTo>
                  <a:lnTo>
                    <a:pt x="139793" y="455139"/>
                  </a:lnTo>
                  <a:lnTo>
                    <a:pt x="99345" y="431785"/>
                  </a:lnTo>
                  <a:lnTo>
                    <a:pt x="64230" y="400989"/>
                  </a:lnTo>
                  <a:lnTo>
                    <a:pt x="35798" y="363934"/>
                  </a:lnTo>
                  <a:lnTo>
                    <a:pt x="15141" y="322045"/>
                  </a:lnTo>
                  <a:lnTo>
                    <a:pt x="3053" y="276931"/>
                  </a:lnTo>
                  <a:lnTo>
                    <a:pt x="0" y="245924"/>
                  </a:lnTo>
                  <a:lnTo>
                    <a:pt x="0" y="230326"/>
                  </a:lnTo>
                  <a:lnTo>
                    <a:pt x="6096" y="184019"/>
                  </a:lnTo>
                  <a:lnTo>
                    <a:pt x="21110" y="139792"/>
                  </a:lnTo>
                  <a:lnTo>
                    <a:pt x="44464" y="99344"/>
                  </a:lnTo>
                  <a:lnTo>
                    <a:pt x="75259" y="64230"/>
                  </a:lnTo>
                  <a:lnTo>
                    <a:pt x="112314" y="35798"/>
                  </a:lnTo>
                  <a:lnTo>
                    <a:pt x="154203" y="15141"/>
                  </a:lnTo>
                  <a:lnTo>
                    <a:pt x="199317" y="3053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8" y="6097"/>
                  </a:lnTo>
                  <a:lnTo>
                    <a:pt x="336456" y="21110"/>
                  </a:lnTo>
                  <a:lnTo>
                    <a:pt x="376903" y="44463"/>
                  </a:lnTo>
                  <a:lnTo>
                    <a:pt x="412018" y="75259"/>
                  </a:lnTo>
                  <a:lnTo>
                    <a:pt x="440451" y="112313"/>
                  </a:lnTo>
                  <a:lnTo>
                    <a:pt x="461109" y="154203"/>
                  </a:lnTo>
                  <a:lnTo>
                    <a:pt x="473196" y="199317"/>
                  </a:lnTo>
                  <a:lnTo>
                    <a:pt x="476249" y="230326"/>
                  </a:lnTo>
                  <a:lnTo>
                    <a:pt x="476249" y="238124"/>
                  </a:lnTo>
                  <a:lnTo>
                    <a:pt x="476249" y="245924"/>
                  </a:lnTo>
                  <a:lnTo>
                    <a:pt x="470152" y="292229"/>
                  </a:lnTo>
                  <a:lnTo>
                    <a:pt x="455139" y="336456"/>
                  </a:lnTo>
                  <a:lnTo>
                    <a:pt x="431785" y="376904"/>
                  </a:lnTo>
                  <a:lnTo>
                    <a:pt x="400989" y="412018"/>
                  </a:lnTo>
                  <a:lnTo>
                    <a:pt x="363935" y="440451"/>
                  </a:lnTo>
                  <a:lnTo>
                    <a:pt x="322046" y="461107"/>
                  </a:lnTo>
                  <a:lnTo>
                    <a:pt x="276930" y="473196"/>
                  </a:lnTo>
                  <a:lnTo>
                    <a:pt x="253704" y="475868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91051" y="4597400"/>
            <a:ext cx="33528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540" dirty="0">
                <a:latin typeface="Segoe UI Symbol"/>
                <a:cs typeface="Segoe UI Symbol"/>
              </a:rPr>
              <a:t></a:t>
            </a:r>
            <a:endParaRPr sz="1950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6839" y="1216025"/>
            <a:ext cx="441007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Blogger:</a:t>
            </a:r>
            <a:r>
              <a:rPr sz="1650" b="1" spc="-45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Sencillez</a:t>
            </a:r>
            <a:r>
              <a:rPr sz="1650" b="1" spc="-4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y</a:t>
            </a:r>
            <a:r>
              <a:rPr sz="1650" b="1" spc="-4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Facilidad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Ideal</a:t>
            </a:r>
            <a:r>
              <a:rPr sz="1100" spc="4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para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principiantes,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destaca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por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su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facilidad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uso</a:t>
            </a:r>
            <a:r>
              <a:rPr sz="1100" spc="4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su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perfecta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integración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con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el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ecosistema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Google,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lo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que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permite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una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rápida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puesta</a:t>
            </a:r>
            <a:r>
              <a:rPr sz="1100" spc="4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en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marcha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del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blog.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76839" y="2863850"/>
            <a:ext cx="406844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WordPress:</a:t>
            </a:r>
            <a:r>
              <a:rPr sz="1650" b="1" spc="-55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Flexibilidad</a:t>
            </a:r>
            <a:r>
              <a:rPr sz="1650" b="1" spc="-5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y</a:t>
            </a:r>
            <a:r>
              <a:rPr sz="1650" b="1" spc="-5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Potencia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Ofrece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personalización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avanzada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través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miles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plugins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DBDBDB"/>
                </a:solidFill>
                <a:latin typeface="Arial"/>
                <a:cs typeface="Arial"/>
              </a:rPr>
              <a:t>y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temas.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Es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una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solución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robusta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segura,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preferida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por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su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DBDBDB"/>
                </a:solidFill>
                <a:latin typeface="Arial"/>
                <a:cs typeface="Arial"/>
              </a:rPr>
              <a:t>gran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flexibilidad</a:t>
            </a:r>
            <a:r>
              <a:rPr sz="1100" spc="6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para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proyectos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complejos.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76839" y="4502150"/>
            <a:ext cx="424243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Elección</a:t>
            </a:r>
            <a:r>
              <a:rPr sz="1650" b="1" spc="-3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de</a:t>
            </a:r>
            <a:r>
              <a:rPr sz="1650" b="1" spc="-3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Plataforma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Blogger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es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perfecto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para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iniciarse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por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su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simplicidad,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mientras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DBDBDB"/>
                </a:solidFill>
                <a:latin typeface="Arial"/>
                <a:cs typeface="Arial"/>
              </a:rPr>
              <a:t>que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WordPress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ofrece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control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total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escalabilidad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para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blogs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profesionales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sitios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web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completos.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824" y="1997075"/>
            <a:ext cx="39941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TECNOLOGÍAS DE LA</a:t>
            </a:r>
            <a:r>
              <a:rPr sz="1050" b="1" spc="-4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b="1" spc="-2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b="1" spc="-1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824" y="2263775"/>
            <a:ext cx="4524375" cy="25228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14350">
              <a:lnSpc>
                <a:spcPts val="4650"/>
              </a:lnSpc>
              <a:spcBef>
                <a:spcPts val="280"/>
              </a:spcBef>
            </a:pPr>
            <a:r>
              <a:rPr sz="3900" b="1" dirty="0">
                <a:solidFill>
                  <a:srgbClr val="FFFFFF"/>
                </a:solidFill>
                <a:latin typeface="Times New Roman"/>
                <a:cs typeface="Times New Roman"/>
              </a:rPr>
              <a:t>Ciberseguridad </a:t>
            </a:r>
            <a:r>
              <a:rPr sz="39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3900" b="1" dirty="0">
                <a:solidFill>
                  <a:srgbClr val="FFFFFF"/>
                </a:solidFill>
                <a:latin typeface="Times New Roman"/>
                <a:cs typeface="Times New Roman"/>
              </a:rPr>
              <a:t>tipos</a:t>
            </a:r>
            <a:r>
              <a:rPr sz="39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39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ciberacoso</a:t>
            </a:r>
            <a:endParaRPr sz="3900">
              <a:latin typeface="Times New Roman"/>
              <a:cs typeface="Times New Roman"/>
            </a:endParaRPr>
          </a:p>
          <a:p>
            <a:pPr marL="12700" marR="5080">
              <a:lnSpc>
                <a:spcPct val="149300"/>
              </a:lnSpc>
              <a:spcBef>
                <a:spcPts val="1585"/>
              </a:spcBef>
            </a:pP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Phishing, ciberbullying, grooming y sexting son formas </a:t>
            </a:r>
            <a:r>
              <a:rPr sz="1200" spc="-25" dirty="0">
                <a:solidFill>
                  <a:srgbClr val="AAAAAA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ciberacoso que requieren prevención y denuncia. La protección </a:t>
            </a:r>
            <a:r>
              <a:rPr sz="1200" spc="-25" dirty="0">
                <a:solidFill>
                  <a:srgbClr val="AAAAAA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datos, contraseñas seguras y reportar incidentes son claves </a:t>
            </a:r>
            <a:r>
              <a:rPr sz="1200" spc="-20" dirty="0">
                <a:solidFill>
                  <a:srgbClr val="AAAAAA"/>
                </a:solidFill>
                <a:latin typeface="Arial"/>
                <a:cs typeface="Arial"/>
              </a:rPr>
              <a:t>para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un entorno digital más seguro para todos los </a:t>
            </a:r>
            <a:r>
              <a:rPr sz="1200" spc="-10" dirty="0">
                <a:solidFill>
                  <a:srgbClr val="AAAAAA"/>
                </a:solidFill>
                <a:latin typeface="Arial"/>
                <a:cs typeface="Arial"/>
              </a:rPr>
              <a:t>usuarios.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4073" y="866774"/>
            <a:ext cx="762000" cy="1552575"/>
          </a:xfrm>
          <a:custGeom>
            <a:avLst/>
            <a:gdLst/>
            <a:ahLst/>
            <a:cxnLst/>
            <a:rect l="l" t="t" r="r" b="b"/>
            <a:pathLst>
              <a:path w="762000" h="1552575">
                <a:moveTo>
                  <a:pt x="762000" y="1552574"/>
                </a:moveTo>
                <a:lnTo>
                  <a:pt x="33047" y="1552574"/>
                </a:lnTo>
                <a:lnTo>
                  <a:pt x="966" y="1524387"/>
                </a:lnTo>
                <a:lnTo>
                  <a:pt x="0" y="1519527"/>
                </a:lnTo>
                <a:lnTo>
                  <a:pt x="0" y="1514474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762000" y="0"/>
                </a:lnTo>
                <a:lnTo>
                  <a:pt x="762000" y="155257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76763" y="1454150"/>
            <a:ext cx="27559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229" dirty="0">
                <a:solidFill>
                  <a:srgbClr val="FFBF00"/>
                </a:solidFill>
                <a:latin typeface="Segoe UI Symbol"/>
                <a:cs typeface="Segoe UI Symbol"/>
              </a:rPr>
              <a:t></a:t>
            </a:r>
            <a:endParaRPr sz="225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34073" y="2657474"/>
            <a:ext cx="762000" cy="1543050"/>
          </a:xfrm>
          <a:custGeom>
            <a:avLst/>
            <a:gdLst/>
            <a:ahLst/>
            <a:cxnLst/>
            <a:rect l="l" t="t" r="r" b="b"/>
            <a:pathLst>
              <a:path w="762000" h="1543050">
                <a:moveTo>
                  <a:pt x="762000" y="1543049"/>
                </a:moveTo>
                <a:lnTo>
                  <a:pt x="33047" y="1543049"/>
                </a:lnTo>
                <a:lnTo>
                  <a:pt x="966" y="1514862"/>
                </a:lnTo>
                <a:lnTo>
                  <a:pt x="0" y="1510002"/>
                </a:lnTo>
                <a:lnTo>
                  <a:pt x="0" y="150494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762000" y="0"/>
                </a:lnTo>
                <a:lnTo>
                  <a:pt x="762000" y="154304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9613" y="3235325"/>
            <a:ext cx="38290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615" dirty="0">
                <a:solidFill>
                  <a:srgbClr val="FFBF00"/>
                </a:solidFill>
                <a:latin typeface="Segoe UI Symbol"/>
                <a:cs typeface="Segoe UI Symbol"/>
              </a:rPr>
              <a:t></a:t>
            </a:r>
            <a:endParaRPr sz="225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34073" y="4438649"/>
            <a:ext cx="762000" cy="1552575"/>
          </a:xfrm>
          <a:custGeom>
            <a:avLst/>
            <a:gdLst/>
            <a:ahLst/>
            <a:cxnLst/>
            <a:rect l="l" t="t" r="r" b="b"/>
            <a:pathLst>
              <a:path w="762000" h="1552575">
                <a:moveTo>
                  <a:pt x="762000" y="1552574"/>
                </a:moveTo>
                <a:lnTo>
                  <a:pt x="33047" y="1552574"/>
                </a:lnTo>
                <a:lnTo>
                  <a:pt x="966" y="1524386"/>
                </a:lnTo>
                <a:lnTo>
                  <a:pt x="0" y="1519526"/>
                </a:lnTo>
                <a:lnTo>
                  <a:pt x="0" y="1514474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762000" y="0"/>
                </a:lnTo>
                <a:lnTo>
                  <a:pt x="762000" y="155257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7713" y="5026025"/>
            <a:ext cx="3111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50" dirty="0">
                <a:solidFill>
                  <a:srgbClr val="FFBF00"/>
                </a:solidFill>
                <a:latin typeface="Segoe UI Symbol"/>
                <a:cs typeface="Segoe UI Symbol"/>
              </a:rPr>
              <a:t></a:t>
            </a:r>
            <a:endParaRPr sz="225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96074" y="866774"/>
            <a:ext cx="4743450" cy="1552575"/>
          </a:xfrm>
          <a:custGeom>
            <a:avLst/>
            <a:gdLst/>
            <a:ahLst/>
            <a:cxnLst/>
            <a:rect l="l" t="t" r="r" b="b"/>
            <a:pathLst>
              <a:path w="4743450" h="1552575">
                <a:moveTo>
                  <a:pt x="4710401" y="1552574"/>
                </a:moveTo>
                <a:lnTo>
                  <a:pt x="0" y="1552574"/>
                </a:lnTo>
                <a:lnTo>
                  <a:pt x="0" y="0"/>
                </a:lnTo>
                <a:lnTo>
                  <a:pt x="4710401" y="0"/>
                </a:lnTo>
                <a:lnTo>
                  <a:pt x="4715260" y="966"/>
                </a:lnTo>
                <a:lnTo>
                  <a:pt x="4742482" y="28187"/>
                </a:lnTo>
                <a:lnTo>
                  <a:pt x="4743448" y="33047"/>
                </a:lnTo>
                <a:lnTo>
                  <a:pt x="4743448" y="1519527"/>
                </a:lnTo>
                <a:lnTo>
                  <a:pt x="4715260" y="1551607"/>
                </a:lnTo>
                <a:lnTo>
                  <a:pt x="4710401" y="155257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19714" y="1073150"/>
            <a:ext cx="402082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1A1A1A"/>
                </a:solidFill>
                <a:latin typeface="Times New Roman"/>
                <a:cs typeface="Times New Roman"/>
              </a:rPr>
              <a:t>Phishing y </a:t>
            </a:r>
            <a:r>
              <a:rPr sz="16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Grooming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phishing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suplantación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identidad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para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robar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Arial"/>
                <a:cs typeface="Arial"/>
              </a:rPr>
              <a:t>datos,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mientras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que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grooming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engaño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menores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parte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adultos.</a:t>
            </a:r>
            <a:r>
              <a:rPr sz="11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Ambos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se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basan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Arial"/>
                <a:cs typeface="Arial"/>
              </a:rPr>
              <a:t>manipulación.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6074" y="2657474"/>
            <a:ext cx="4743450" cy="1543050"/>
          </a:xfrm>
          <a:custGeom>
            <a:avLst/>
            <a:gdLst/>
            <a:ahLst/>
            <a:cxnLst/>
            <a:rect l="l" t="t" r="r" b="b"/>
            <a:pathLst>
              <a:path w="4743450" h="1543050">
                <a:moveTo>
                  <a:pt x="4710401" y="1543049"/>
                </a:moveTo>
                <a:lnTo>
                  <a:pt x="0" y="1543049"/>
                </a:lnTo>
                <a:lnTo>
                  <a:pt x="0" y="0"/>
                </a:lnTo>
                <a:lnTo>
                  <a:pt x="4710401" y="0"/>
                </a:lnTo>
                <a:lnTo>
                  <a:pt x="4715260" y="966"/>
                </a:lnTo>
                <a:lnTo>
                  <a:pt x="4742482" y="28187"/>
                </a:lnTo>
                <a:lnTo>
                  <a:pt x="4743448" y="33047"/>
                </a:lnTo>
                <a:lnTo>
                  <a:pt x="4743448" y="1510002"/>
                </a:lnTo>
                <a:lnTo>
                  <a:pt x="4715260" y="1542082"/>
                </a:lnTo>
                <a:lnTo>
                  <a:pt x="4710401" y="154304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19714" y="2863850"/>
            <a:ext cx="418719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Ciberbullying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un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acoso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intencional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repetido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entre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menores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usando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Arial"/>
                <a:cs typeface="Arial"/>
              </a:rPr>
              <a:t>redes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sociales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mensajería.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crucial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guardar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las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pruebas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notificar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las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autoridades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si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Arial"/>
                <a:cs typeface="Arial"/>
              </a:rPr>
              <a:t>persiste.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96074" y="4438649"/>
            <a:ext cx="4743450" cy="1552575"/>
          </a:xfrm>
          <a:custGeom>
            <a:avLst/>
            <a:gdLst/>
            <a:ahLst/>
            <a:cxnLst/>
            <a:rect l="l" t="t" r="r" b="b"/>
            <a:pathLst>
              <a:path w="4743450" h="1552575">
                <a:moveTo>
                  <a:pt x="4710401" y="1552574"/>
                </a:moveTo>
                <a:lnTo>
                  <a:pt x="0" y="1552574"/>
                </a:lnTo>
                <a:lnTo>
                  <a:pt x="0" y="0"/>
                </a:lnTo>
                <a:lnTo>
                  <a:pt x="4710401" y="0"/>
                </a:lnTo>
                <a:lnTo>
                  <a:pt x="4715260" y="966"/>
                </a:lnTo>
                <a:lnTo>
                  <a:pt x="4742482" y="28186"/>
                </a:lnTo>
                <a:lnTo>
                  <a:pt x="4743448" y="33047"/>
                </a:lnTo>
                <a:lnTo>
                  <a:pt x="4743448" y="1519526"/>
                </a:lnTo>
                <a:lnTo>
                  <a:pt x="4715260" y="1551606"/>
                </a:lnTo>
                <a:lnTo>
                  <a:pt x="4710401" y="155257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19714" y="4645025"/>
            <a:ext cx="425069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1A1A1A"/>
                </a:solidFill>
                <a:latin typeface="Times New Roman"/>
                <a:cs typeface="Times New Roman"/>
              </a:rPr>
              <a:t>Sexting y </a:t>
            </a:r>
            <a:r>
              <a:rPr sz="16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Prevención</a:t>
            </a: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Consiste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envío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voluntario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contenido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sexual,</a:t>
            </a:r>
            <a:r>
              <a:rPr sz="110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lo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cual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Arial"/>
                <a:cs typeface="Arial"/>
              </a:rPr>
              <a:t>puede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derivar</a:t>
            </a:r>
            <a:r>
              <a:rPr sz="11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 err="1" smtClean="0">
                <a:solidFill>
                  <a:srgbClr val="333333"/>
                </a:solidFill>
                <a:latin typeface="Arial"/>
                <a:cs typeface="Arial"/>
              </a:rPr>
              <a:t>extorsión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prevención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clave: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proteger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datos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1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33333"/>
                </a:solidFill>
                <a:latin typeface="Arial"/>
                <a:cs typeface="Arial"/>
              </a:rPr>
              <a:t>usar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contraseñas</a:t>
            </a:r>
            <a:r>
              <a:rPr sz="1100" spc="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Arial"/>
                <a:cs typeface="Arial"/>
              </a:rPr>
              <a:t>seguras.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6" name="BAD NOVA - Hala Madrid [Spanish EDICIÓN 2025] Letras  Lyr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25550" y="13017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BERBULLYING_ No dejes que tus redes sociales te manejen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750" y="996950"/>
            <a:ext cx="108966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4073" y="866774"/>
            <a:ext cx="5505450" cy="1552575"/>
            <a:chOff x="5934073" y="866774"/>
            <a:chExt cx="5505450" cy="1552575"/>
          </a:xfrm>
        </p:grpSpPr>
        <p:sp>
          <p:nvSpPr>
            <p:cNvPr id="3" name="object 3"/>
            <p:cNvSpPr/>
            <p:nvPr/>
          </p:nvSpPr>
          <p:spPr>
            <a:xfrm>
              <a:off x="5934073" y="866774"/>
              <a:ext cx="5505450" cy="1552575"/>
            </a:xfrm>
            <a:custGeom>
              <a:avLst/>
              <a:gdLst/>
              <a:ahLst/>
              <a:cxnLst/>
              <a:rect l="l" t="t" r="r" b="b"/>
              <a:pathLst>
                <a:path w="5505450" h="1552575">
                  <a:moveTo>
                    <a:pt x="5472402" y="1552574"/>
                  </a:moveTo>
                  <a:lnTo>
                    <a:pt x="33047" y="1552574"/>
                  </a:lnTo>
                  <a:lnTo>
                    <a:pt x="28187" y="1551607"/>
                  </a:lnTo>
                  <a:lnTo>
                    <a:pt x="966" y="1524387"/>
                  </a:lnTo>
                  <a:lnTo>
                    <a:pt x="0" y="1519527"/>
                  </a:lnTo>
                  <a:lnTo>
                    <a:pt x="0" y="1514474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472402" y="0"/>
                  </a:lnTo>
                  <a:lnTo>
                    <a:pt x="5504482" y="28187"/>
                  </a:lnTo>
                  <a:lnTo>
                    <a:pt x="5505448" y="33047"/>
                  </a:lnTo>
                  <a:lnTo>
                    <a:pt x="5505448" y="1519527"/>
                  </a:lnTo>
                  <a:lnTo>
                    <a:pt x="5477261" y="1551607"/>
                  </a:lnTo>
                  <a:lnTo>
                    <a:pt x="5472402" y="155257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34074" y="866774"/>
              <a:ext cx="762000" cy="1552575"/>
            </a:xfrm>
            <a:custGeom>
              <a:avLst/>
              <a:gdLst/>
              <a:ahLst/>
              <a:cxnLst/>
              <a:rect l="l" t="t" r="r" b="b"/>
              <a:pathLst>
                <a:path w="762000" h="1552575">
                  <a:moveTo>
                    <a:pt x="761999" y="1552574"/>
                  </a:moveTo>
                  <a:lnTo>
                    <a:pt x="38100" y="1552574"/>
                  </a:lnTo>
                  <a:lnTo>
                    <a:pt x="30498" y="1551877"/>
                  </a:lnTo>
                  <a:lnTo>
                    <a:pt x="697" y="1522076"/>
                  </a:lnTo>
                  <a:lnTo>
                    <a:pt x="0" y="1514475"/>
                  </a:lnTo>
                  <a:lnTo>
                    <a:pt x="0" y="38100"/>
                  </a:lnTo>
                  <a:lnTo>
                    <a:pt x="23474" y="2789"/>
                  </a:lnTo>
                  <a:lnTo>
                    <a:pt x="38100" y="0"/>
                  </a:lnTo>
                  <a:lnTo>
                    <a:pt x="761999" y="0"/>
                  </a:lnTo>
                  <a:lnTo>
                    <a:pt x="761999" y="1552574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012" y="1531143"/>
              <a:ext cx="238124" cy="22621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934073" y="2657474"/>
            <a:ext cx="5505450" cy="1543050"/>
            <a:chOff x="5934073" y="2657474"/>
            <a:chExt cx="5505450" cy="1543050"/>
          </a:xfrm>
        </p:grpSpPr>
        <p:sp>
          <p:nvSpPr>
            <p:cNvPr id="7" name="object 7"/>
            <p:cNvSpPr/>
            <p:nvPr/>
          </p:nvSpPr>
          <p:spPr>
            <a:xfrm>
              <a:off x="5934073" y="2657474"/>
              <a:ext cx="5505450" cy="1543050"/>
            </a:xfrm>
            <a:custGeom>
              <a:avLst/>
              <a:gdLst/>
              <a:ahLst/>
              <a:cxnLst/>
              <a:rect l="l" t="t" r="r" b="b"/>
              <a:pathLst>
                <a:path w="5505450" h="1543050">
                  <a:moveTo>
                    <a:pt x="5472402" y="1543049"/>
                  </a:moveTo>
                  <a:lnTo>
                    <a:pt x="33047" y="1543049"/>
                  </a:lnTo>
                  <a:lnTo>
                    <a:pt x="28187" y="1542082"/>
                  </a:lnTo>
                  <a:lnTo>
                    <a:pt x="966" y="1514862"/>
                  </a:lnTo>
                  <a:lnTo>
                    <a:pt x="0" y="1510002"/>
                  </a:lnTo>
                  <a:lnTo>
                    <a:pt x="0" y="15049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472402" y="0"/>
                  </a:lnTo>
                  <a:lnTo>
                    <a:pt x="5504482" y="28187"/>
                  </a:lnTo>
                  <a:lnTo>
                    <a:pt x="5505448" y="33047"/>
                  </a:lnTo>
                  <a:lnTo>
                    <a:pt x="5505448" y="1510002"/>
                  </a:lnTo>
                  <a:lnTo>
                    <a:pt x="5477261" y="1542082"/>
                  </a:lnTo>
                  <a:lnTo>
                    <a:pt x="5472402" y="1543049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4074" y="2657474"/>
              <a:ext cx="762000" cy="1543050"/>
            </a:xfrm>
            <a:custGeom>
              <a:avLst/>
              <a:gdLst/>
              <a:ahLst/>
              <a:cxnLst/>
              <a:rect l="l" t="t" r="r" b="b"/>
              <a:pathLst>
                <a:path w="762000" h="1543050">
                  <a:moveTo>
                    <a:pt x="761999" y="1543049"/>
                  </a:moveTo>
                  <a:lnTo>
                    <a:pt x="38100" y="1543049"/>
                  </a:lnTo>
                  <a:lnTo>
                    <a:pt x="30498" y="1542352"/>
                  </a:lnTo>
                  <a:lnTo>
                    <a:pt x="697" y="1512551"/>
                  </a:lnTo>
                  <a:lnTo>
                    <a:pt x="0" y="1504950"/>
                  </a:lnTo>
                  <a:lnTo>
                    <a:pt x="0" y="38100"/>
                  </a:lnTo>
                  <a:lnTo>
                    <a:pt x="23474" y="2789"/>
                  </a:lnTo>
                  <a:lnTo>
                    <a:pt x="38100" y="0"/>
                  </a:lnTo>
                  <a:lnTo>
                    <a:pt x="761999" y="0"/>
                  </a:lnTo>
                  <a:lnTo>
                    <a:pt x="761999" y="1543049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012" y="3321843"/>
              <a:ext cx="238124" cy="20240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934073" y="4438649"/>
            <a:ext cx="5505450" cy="1552575"/>
            <a:chOff x="5934073" y="4438649"/>
            <a:chExt cx="5505450" cy="1552575"/>
          </a:xfrm>
        </p:grpSpPr>
        <p:sp>
          <p:nvSpPr>
            <p:cNvPr id="11" name="object 11"/>
            <p:cNvSpPr/>
            <p:nvPr/>
          </p:nvSpPr>
          <p:spPr>
            <a:xfrm>
              <a:off x="5934073" y="4438649"/>
              <a:ext cx="5505450" cy="1552575"/>
            </a:xfrm>
            <a:custGeom>
              <a:avLst/>
              <a:gdLst/>
              <a:ahLst/>
              <a:cxnLst/>
              <a:rect l="l" t="t" r="r" b="b"/>
              <a:pathLst>
                <a:path w="5505450" h="1552575">
                  <a:moveTo>
                    <a:pt x="5472402" y="1552574"/>
                  </a:moveTo>
                  <a:lnTo>
                    <a:pt x="33047" y="1552574"/>
                  </a:lnTo>
                  <a:lnTo>
                    <a:pt x="28187" y="1551606"/>
                  </a:lnTo>
                  <a:lnTo>
                    <a:pt x="966" y="1524386"/>
                  </a:lnTo>
                  <a:lnTo>
                    <a:pt x="0" y="1519526"/>
                  </a:lnTo>
                  <a:lnTo>
                    <a:pt x="0" y="1514474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472402" y="0"/>
                  </a:lnTo>
                  <a:lnTo>
                    <a:pt x="5504482" y="28186"/>
                  </a:lnTo>
                  <a:lnTo>
                    <a:pt x="5505448" y="33047"/>
                  </a:lnTo>
                  <a:lnTo>
                    <a:pt x="5505448" y="1519526"/>
                  </a:lnTo>
                  <a:lnTo>
                    <a:pt x="5477261" y="1551606"/>
                  </a:lnTo>
                  <a:lnTo>
                    <a:pt x="5472402" y="155257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34074" y="4438649"/>
              <a:ext cx="762000" cy="1552575"/>
            </a:xfrm>
            <a:custGeom>
              <a:avLst/>
              <a:gdLst/>
              <a:ahLst/>
              <a:cxnLst/>
              <a:rect l="l" t="t" r="r" b="b"/>
              <a:pathLst>
                <a:path w="762000" h="1552575">
                  <a:moveTo>
                    <a:pt x="761999" y="1552574"/>
                  </a:moveTo>
                  <a:lnTo>
                    <a:pt x="38100" y="1552574"/>
                  </a:lnTo>
                  <a:lnTo>
                    <a:pt x="30498" y="1551877"/>
                  </a:lnTo>
                  <a:lnTo>
                    <a:pt x="697" y="1522076"/>
                  </a:lnTo>
                  <a:lnTo>
                    <a:pt x="0" y="1514475"/>
                  </a:lnTo>
                  <a:lnTo>
                    <a:pt x="0" y="38100"/>
                  </a:lnTo>
                  <a:lnTo>
                    <a:pt x="23474" y="2789"/>
                  </a:lnTo>
                  <a:lnTo>
                    <a:pt x="38100" y="0"/>
                  </a:lnTo>
                  <a:lnTo>
                    <a:pt x="761999" y="0"/>
                  </a:lnTo>
                  <a:lnTo>
                    <a:pt x="761999" y="1552574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6012" y="5091112"/>
              <a:ext cx="238124" cy="2381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58824" y="539750"/>
            <a:ext cx="456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200" b="1" dirty="0">
                <a:solidFill>
                  <a:srgbClr val="FFBF00"/>
                </a:solidFill>
                <a:latin typeface="Arial"/>
                <a:cs typeface="Arial"/>
              </a:rPr>
              <a:t> DE LA</a:t>
            </a:r>
            <a:r>
              <a:rPr sz="1200" b="1" spc="-4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200" b="1" spc="-2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200" b="1" spc="-2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200" b="1" spc="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758824" y="835025"/>
            <a:ext cx="3139440" cy="12198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50"/>
              </a:spcBef>
            </a:pPr>
            <a:r>
              <a:rPr sz="3900" dirty="0"/>
              <a:t>Prevención</a:t>
            </a:r>
            <a:r>
              <a:rPr sz="3900" spc="-75" dirty="0"/>
              <a:t> </a:t>
            </a:r>
            <a:r>
              <a:rPr sz="3900" spc="-25" dirty="0"/>
              <a:t>del </a:t>
            </a:r>
            <a:r>
              <a:rPr sz="3900" spc="-10" dirty="0"/>
              <a:t>Ciberacoso</a:t>
            </a:r>
            <a:endParaRPr sz="3900"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524" y="3428999"/>
            <a:ext cx="4591049" cy="28574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58824" y="2237104"/>
            <a:ext cx="457454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100"/>
              </a:spcBef>
            </a:pP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Proteger la información personal y utilizar contraseñas seguras </a:t>
            </a:r>
            <a:r>
              <a:rPr sz="1200" spc="-25" dirty="0">
                <a:solidFill>
                  <a:srgbClr val="AAAAAA"/>
                </a:solidFill>
                <a:latin typeface="Arial"/>
                <a:cs typeface="Arial"/>
              </a:rPr>
              <a:t>son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claves fundamentales para evitar vulnerabilidades y ataques en </a:t>
            </a:r>
            <a:r>
              <a:rPr sz="1200" spc="-25" dirty="0">
                <a:solidFill>
                  <a:srgbClr val="AAAAAA"/>
                </a:solidFill>
                <a:latin typeface="Arial"/>
                <a:cs typeface="Arial"/>
              </a:rPr>
              <a:t>el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entorno </a:t>
            </a:r>
            <a:r>
              <a:rPr sz="1200" spc="-10" dirty="0">
                <a:solidFill>
                  <a:srgbClr val="AAAAAA"/>
                </a:solidFill>
                <a:latin typeface="Arial"/>
                <a:cs typeface="Arial"/>
              </a:rPr>
              <a:t>digital.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9714" y="1073150"/>
            <a:ext cx="408368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Contraseñas Robustas y </a:t>
            </a:r>
            <a:r>
              <a:rPr sz="1650" b="1" spc="-25" dirty="0">
                <a:solidFill>
                  <a:srgbClr val="FFBF00"/>
                </a:solidFill>
                <a:latin typeface="Times New Roman"/>
                <a:cs typeface="Times New Roman"/>
              </a:rPr>
              <a:t>MFA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Usa</a:t>
            </a:r>
            <a:r>
              <a:rPr sz="1100" spc="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claves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de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14+</a:t>
            </a:r>
            <a:r>
              <a:rPr sz="1100" spc="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caracteres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con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letras,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números</a:t>
            </a:r>
            <a:r>
              <a:rPr sz="1100" spc="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CCCCC"/>
                </a:solidFill>
                <a:latin typeface="Arial"/>
                <a:cs typeface="Arial"/>
              </a:rPr>
              <a:t>símbolos.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Activa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la</a:t>
            </a:r>
            <a:r>
              <a:rPr sz="1100" spc="6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autenticación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multifactor</a:t>
            </a:r>
            <a:r>
              <a:rPr sz="1100" spc="6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(MFA)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para</a:t>
            </a:r>
            <a:r>
              <a:rPr sz="1100" spc="6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una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capa</a:t>
            </a:r>
            <a:r>
              <a:rPr sz="1100" spc="6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extra</a:t>
            </a:r>
            <a:r>
              <a:rPr sz="1100" spc="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CCCCCC"/>
                </a:solidFill>
                <a:latin typeface="Arial"/>
                <a:cs typeface="Arial"/>
              </a:rPr>
              <a:t>de </a:t>
            </a:r>
            <a:r>
              <a:rPr sz="1100" spc="-10" dirty="0">
                <a:solidFill>
                  <a:srgbClr val="CCCCCC"/>
                </a:solidFill>
                <a:latin typeface="Arial"/>
                <a:cs typeface="Arial"/>
              </a:rPr>
              <a:t>seguridad.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19714" y="2863850"/>
            <a:ext cx="428307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Actualizaciones</a:t>
            </a:r>
            <a:r>
              <a:rPr sz="1650" b="1" spc="15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de</a:t>
            </a:r>
            <a:r>
              <a:rPr sz="1650" b="1" spc="2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Seguridad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Mantén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tus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dispositivos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y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aplicaciones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siempre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actualizados.</a:t>
            </a:r>
            <a:r>
              <a:rPr sz="1100" spc="8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CCCCCC"/>
                </a:solidFill>
                <a:latin typeface="Arial"/>
                <a:cs typeface="Arial"/>
              </a:rPr>
              <a:t>Las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actualizaciones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corrigen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vulnerabilidades</a:t>
            </a:r>
            <a:r>
              <a:rPr sz="1100" spc="8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que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los</a:t>
            </a:r>
            <a:r>
              <a:rPr sz="1100" spc="8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CCCCC"/>
                </a:solidFill>
                <a:latin typeface="Arial"/>
                <a:cs typeface="Arial"/>
              </a:rPr>
              <a:t>ciberdelincuentes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pueden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CCCCC"/>
                </a:solidFill>
                <a:latin typeface="Arial"/>
                <a:cs typeface="Arial"/>
              </a:rPr>
              <a:t>explotar.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19714" y="4645025"/>
            <a:ext cx="402844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Gestión</a:t>
            </a:r>
            <a:r>
              <a:rPr sz="1650" b="1" spc="-2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de</a:t>
            </a:r>
            <a:r>
              <a:rPr sz="1650" b="1" spc="-2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Datos</a:t>
            </a:r>
            <a:r>
              <a:rPr sz="1650" b="1" spc="-15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Personales</a:t>
            </a:r>
            <a:endParaRPr sz="1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4900"/>
              </a:lnSpc>
              <a:spcBef>
                <a:spcPts val="525"/>
              </a:spcBef>
            </a:pP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Evita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compartir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información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sensible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en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redes</a:t>
            </a:r>
            <a:r>
              <a:rPr sz="1100" spc="7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públicas.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CCCCC"/>
                </a:solidFill>
                <a:latin typeface="Arial"/>
                <a:cs typeface="Arial"/>
              </a:rPr>
              <a:t>Verifica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siempre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la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autenticidad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de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los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mensajes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sospechosos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antes</a:t>
            </a:r>
            <a:r>
              <a:rPr sz="1100" spc="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CCCCCC"/>
                </a:solidFill>
                <a:latin typeface="Arial"/>
                <a:cs typeface="Arial"/>
              </a:rPr>
              <a:t>de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hacer</a:t>
            </a:r>
            <a:r>
              <a:rPr sz="1100" spc="3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clic</a:t>
            </a:r>
            <a:r>
              <a:rPr sz="1100" spc="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CCCCC"/>
                </a:solidFill>
                <a:latin typeface="Arial"/>
                <a:cs typeface="Arial"/>
              </a:rPr>
              <a:t>responder.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524" y="1019174"/>
            <a:ext cx="4762500" cy="3333750"/>
          </a:xfrm>
          <a:custGeom>
            <a:avLst/>
            <a:gdLst/>
            <a:ahLst/>
            <a:cxnLst/>
            <a:rect l="l" t="t" r="r" b="b"/>
            <a:pathLst>
              <a:path w="4762500" h="3333750">
                <a:moveTo>
                  <a:pt x="4762499" y="3333749"/>
                </a:moveTo>
                <a:lnTo>
                  <a:pt x="0" y="3333749"/>
                </a:lnTo>
                <a:lnTo>
                  <a:pt x="0" y="0"/>
                </a:lnTo>
                <a:lnTo>
                  <a:pt x="4762499" y="0"/>
                </a:lnTo>
                <a:lnTo>
                  <a:pt x="4762499" y="3333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1524" y="4352924"/>
            <a:ext cx="4762500" cy="1447800"/>
          </a:xfrm>
          <a:prstGeom prst="rect">
            <a:avLst/>
          </a:prstGeom>
          <a:solidFill>
            <a:srgbClr val="F2B900"/>
          </a:solidFill>
        </p:spPr>
        <p:txBody>
          <a:bodyPr vert="horz" wrap="square" lIns="0" tIns="17145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350"/>
              </a:spcBef>
            </a:pPr>
            <a:r>
              <a:rPr sz="1650" b="1" spc="-10" dirty="0">
                <a:latin typeface="Times New Roman"/>
                <a:cs typeface="Times New Roman"/>
              </a:rPr>
              <a:t>Características</a:t>
            </a:r>
            <a:r>
              <a:rPr sz="1650" b="1" spc="40" dirty="0">
                <a:latin typeface="Times New Roman"/>
                <a:cs typeface="Times New Roman"/>
              </a:rPr>
              <a:t> </a:t>
            </a:r>
            <a:r>
              <a:rPr sz="1650" b="1" spc="-10" dirty="0">
                <a:latin typeface="Times New Roman"/>
                <a:cs typeface="Times New Roman"/>
              </a:rPr>
              <a:t>Principales</a:t>
            </a:r>
            <a:endParaRPr sz="1650">
              <a:latin typeface="Times New Roman"/>
              <a:cs typeface="Times New Roman"/>
            </a:endParaRPr>
          </a:p>
          <a:p>
            <a:pPr marL="190500" marR="464184">
              <a:lnSpc>
                <a:spcPct val="132800"/>
              </a:lnSpc>
              <a:spcBef>
                <a:spcPts val="545"/>
              </a:spcBef>
            </a:pPr>
            <a:r>
              <a:rPr sz="1200" spc="-10" dirty="0">
                <a:latin typeface="Arial"/>
                <a:cs typeface="Arial"/>
              </a:rPr>
              <a:t>CmapTools </a:t>
            </a:r>
            <a:r>
              <a:rPr sz="1200" dirty="0">
                <a:latin typeface="Arial"/>
                <a:cs typeface="Arial"/>
              </a:rPr>
              <a:t>organiza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conocimiento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visualmente,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permite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dirty="0">
                <a:latin typeface="Arial"/>
                <a:cs typeface="Arial"/>
              </a:rPr>
              <a:t>integración multimedia y facilita la colaboración y el </a:t>
            </a:r>
            <a:r>
              <a:rPr sz="1200" spc="-25" dirty="0">
                <a:latin typeface="Arial"/>
                <a:cs typeface="Arial"/>
              </a:rPr>
              <a:t>uso </a:t>
            </a:r>
            <a:r>
              <a:rPr sz="1200" dirty="0">
                <a:latin typeface="Arial"/>
                <a:cs typeface="Arial"/>
              </a:rPr>
              <a:t>compartido de mapas </a:t>
            </a:r>
            <a:r>
              <a:rPr sz="1200" spc="-10" dirty="0">
                <a:latin typeface="Arial"/>
                <a:cs typeface="Arial"/>
              </a:rPr>
              <a:t>conceptuales.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4325" y="987425"/>
            <a:ext cx="4507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2B900"/>
                </a:solidFill>
                <a:latin typeface="Arial"/>
                <a:cs typeface="Arial"/>
              </a:rPr>
              <a:t>TECNOLOGÍAS</a:t>
            </a:r>
            <a:r>
              <a:rPr sz="120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2B900"/>
                </a:solidFill>
                <a:latin typeface="Arial"/>
                <a:cs typeface="Arial"/>
              </a:rPr>
              <a:t>DE</a:t>
            </a:r>
            <a:r>
              <a:rPr sz="1200" spc="10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2B900"/>
                </a:solidFill>
                <a:latin typeface="Arial"/>
                <a:cs typeface="Arial"/>
              </a:rPr>
              <a:t>LA</a:t>
            </a:r>
            <a:r>
              <a:rPr sz="1200" spc="-6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2B900"/>
                </a:solidFill>
                <a:latin typeface="Arial"/>
                <a:cs typeface="Arial"/>
              </a:rPr>
              <a:t>INFORMACIÓN</a:t>
            </a:r>
            <a:r>
              <a:rPr sz="1200" spc="-1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2B900"/>
                </a:solidFill>
                <a:latin typeface="Arial"/>
                <a:cs typeface="Arial"/>
              </a:rPr>
              <a:t>Y</a:t>
            </a:r>
            <a:r>
              <a:rPr sz="1200" spc="-20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2B900"/>
                </a:solidFill>
                <a:latin typeface="Arial"/>
                <a:cs typeface="Arial"/>
              </a:rPr>
              <a:t>COMUNICACIÓN</a:t>
            </a:r>
            <a:r>
              <a:rPr sz="1200" spc="10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2B900"/>
                </a:solidFill>
                <a:latin typeface="Arial"/>
                <a:cs typeface="Arial"/>
              </a:rPr>
              <a:t>(TIC)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664325" y="1235075"/>
            <a:ext cx="4371340" cy="15703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600710">
              <a:lnSpc>
                <a:spcPts val="3829"/>
              </a:lnSpc>
              <a:spcBef>
                <a:spcPts val="335"/>
              </a:spcBef>
            </a:pPr>
            <a:r>
              <a:rPr sz="3300" dirty="0"/>
              <a:t>Cmaps</a:t>
            </a:r>
            <a:r>
              <a:rPr sz="3300" spc="-185" dirty="0"/>
              <a:t> </a:t>
            </a:r>
            <a:r>
              <a:rPr sz="3300" spc="-25" dirty="0"/>
              <a:t>Tools:</a:t>
            </a:r>
            <a:r>
              <a:rPr sz="3300" spc="-130" dirty="0"/>
              <a:t> </a:t>
            </a:r>
            <a:r>
              <a:rPr sz="3300" spc="-10" dirty="0"/>
              <a:t>Mapas conceptuales</a:t>
            </a:r>
            <a:endParaRPr sz="3300"/>
          </a:p>
          <a:p>
            <a:pPr marL="12700" marR="5080">
              <a:lnSpc>
                <a:spcPct val="130200"/>
              </a:lnSpc>
              <a:spcBef>
                <a:spcPts val="520"/>
              </a:spcBef>
            </a:pPr>
            <a:r>
              <a:rPr sz="1200" b="0" dirty="0">
                <a:solidFill>
                  <a:srgbClr val="DBDBDB"/>
                </a:solidFill>
                <a:latin typeface="Arial"/>
                <a:cs typeface="Arial"/>
              </a:rPr>
              <a:t>Software para crear diagramas que organizan ideas y facilitan </a:t>
            </a:r>
            <a:r>
              <a:rPr sz="1200" b="0" spc="-25" dirty="0">
                <a:solidFill>
                  <a:srgbClr val="DBDBDB"/>
                </a:solidFill>
                <a:latin typeface="Arial"/>
                <a:cs typeface="Arial"/>
              </a:rPr>
              <a:t>el </a:t>
            </a:r>
            <a:r>
              <a:rPr sz="1200" b="0" dirty="0">
                <a:solidFill>
                  <a:srgbClr val="DBDBDB"/>
                </a:solidFill>
                <a:latin typeface="Arial"/>
                <a:cs typeface="Arial"/>
              </a:rPr>
              <a:t>aprendizaje mediante recursos </a:t>
            </a:r>
            <a:r>
              <a:rPr sz="1200" b="0" spc="-10" dirty="0">
                <a:solidFill>
                  <a:srgbClr val="DBDBDB"/>
                </a:solidFill>
                <a:latin typeface="Arial"/>
                <a:cs typeface="Arial"/>
              </a:rPr>
              <a:t>multimedia.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77025" y="3219450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45923" y="476249"/>
                </a:moveTo>
                <a:lnTo>
                  <a:pt x="230326" y="476249"/>
                </a:lnTo>
                <a:lnTo>
                  <a:pt x="222546" y="475867"/>
                </a:lnTo>
                <a:lnTo>
                  <a:pt x="184019" y="470152"/>
                </a:lnTo>
                <a:lnTo>
                  <a:pt x="139792" y="455138"/>
                </a:lnTo>
                <a:lnTo>
                  <a:pt x="99345" y="431785"/>
                </a:lnTo>
                <a:lnTo>
                  <a:pt x="64230" y="400989"/>
                </a:lnTo>
                <a:lnTo>
                  <a:pt x="35797" y="363935"/>
                </a:lnTo>
                <a:lnTo>
                  <a:pt x="15140" y="322045"/>
                </a:lnTo>
                <a:lnTo>
                  <a:pt x="3053" y="276931"/>
                </a:lnTo>
                <a:lnTo>
                  <a:pt x="0" y="245923"/>
                </a:lnTo>
                <a:lnTo>
                  <a:pt x="0" y="230325"/>
                </a:lnTo>
                <a:lnTo>
                  <a:pt x="6096" y="184019"/>
                </a:lnTo>
                <a:lnTo>
                  <a:pt x="21109" y="139792"/>
                </a:lnTo>
                <a:lnTo>
                  <a:pt x="44463" y="99344"/>
                </a:lnTo>
                <a:lnTo>
                  <a:pt x="75259" y="64230"/>
                </a:lnTo>
                <a:lnTo>
                  <a:pt x="112313" y="35798"/>
                </a:lnTo>
                <a:lnTo>
                  <a:pt x="154202" y="15141"/>
                </a:lnTo>
                <a:lnTo>
                  <a:pt x="199317" y="3053"/>
                </a:lnTo>
                <a:lnTo>
                  <a:pt x="230326" y="0"/>
                </a:lnTo>
                <a:lnTo>
                  <a:pt x="245923" y="0"/>
                </a:lnTo>
                <a:lnTo>
                  <a:pt x="292228" y="6096"/>
                </a:lnTo>
                <a:lnTo>
                  <a:pt x="336454" y="21110"/>
                </a:lnTo>
                <a:lnTo>
                  <a:pt x="376902" y="44463"/>
                </a:lnTo>
                <a:lnTo>
                  <a:pt x="412017" y="75259"/>
                </a:lnTo>
                <a:lnTo>
                  <a:pt x="440449" y="112313"/>
                </a:lnTo>
                <a:lnTo>
                  <a:pt x="461107" y="154203"/>
                </a:lnTo>
                <a:lnTo>
                  <a:pt x="473195" y="199317"/>
                </a:lnTo>
                <a:lnTo>
                  <a:pt x="476249" y="230325"/>
                </a:lnTo>
                <a:lnTo>
                  <a:pt x="476249" y="238124"/>
                </a:lnTo>
                <a:lnTo>
                  <a:pt x="476249" y="245923"/>
                </a:lnTo>
                <a:lnTo>
                  <a:pt x="470152" y="292229"/>
                </a:lnTo>
                <a:lnTo>
                  <a:pt x="455137" y="336455"/>
                </a:lnTo>
                <a:lnTo>
                  <a:pt x="431783" y="376904"/>
                </a:lnTo>
                <a:lnTo>
                  <a:pt x="400988" y="412018"/>
                </a:lnTo>
                <a:lnTo>
                  <a:pt x="363933" y="440451"/>
                </a:lnTo>
                <a:lnTo>
                  <a:pt x="322044" y="461107"/>
                </a:lnTo>
                <a:lnTo>
                  <a:pt x="276930" y="473195"/>
                </a:lnTo>
                <a:lnTo>
                  <a:pt x="253703" y="475867"/>
                </a:lnTo>
                <a:lnTo>
                  <a:pt x="245923" y="476249"/>
                </a:lnTo>
                <a:close/>
              </a:path>
            </a:pathLst>
          </a:custGeom>
          <a:solidFill>
            <a:srgbClr val="F2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54812" y="3292475"/>
            <a:ext cx="32321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545" dirty="0">
                <a:latin typeface="Microsoft Sans Serif"/>
                <a:cs typeface="Microsoft Sans Serif"/>
              </a:rPr>
              <a:t>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77025" y="4533899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45923" y="476249"/>
                </a:moveTo>
                <a:lnTo>
                  <a:pt x="230326" y="476249"/>
                </a:lnTo>
                <a:lnTo>
                  <a:pt x="222546" y="475868"/>
                </a:lnTo>
                <a:lnTo>
                  <a:pt x="184019" y="470152"/>
                </a:lnTo>
                <a:lnTo>
                  <a:pt x="139792" y="455139"/>
                </a:lnTo>
                <a:lnTo>
                  <a:pt x="99345" y="431785"/>
                </a:lnTo>
                <a:lnTo>
                  <a:pt x="64230" y="400989"/>
                </a:lnTo>
                <a:lnTo>
                  <a:pt x="35797" y="363934"/>
                </a:lnTo>
                <a:lnTo>
                  <a:pt x="15140" y="322045"/>
                </a:lnTo>
                <a:lnTo>
                  <a:pt x="3053" y="276931"/>
                </a:lnTo>
                <a:lnTo>
                  <a:pt x="0" y="245924"/>
                </a:lnTo>
                <a:lnTo>
                  <a:pt x="0" y="230326"/>
                </a:lnTo>
                <a:lnTo>
                  <a:pt x="6096" y="184019"/>
                </a:lnTo>
                <a:lnTo>
                  <a:pt x="21109" y="139792"/>
                </a:lnTo>
                <a:lnTo>
                  <a:pt x="44463" y="99344"/>
                </a:lnTo>
                <a:lnTo>
                  <a:pt x="75259" y="64230"/>
                </a:lnTo>
                <a:lnTo>
                  <a:pt x="112313" y="35798"/>
                </a:lnTo>
                <a:lnTo>
                  <a:pt x="154202" y="15141"/>
                </a:lnTo>
                <a:lnTo>
                  <a:pt x="199317" y="3053"/>
                </a:lnTo>
                <a:lnTo>
                  <a:pt x="230326" y="0"/>
                </a:lnTo>
                <a:lnTo>
                  <a:pt x="245923" y="0"/>
                </a:lnTo>
                <a:lnTo>
                  <a:pt x="292228" y="6097"/>
                </a:lnTo>
                <a:lnTo>
                  <a:pt x="336454" y="21110"/>
                </a:lnTo>
                <a:lnTo>
                  <a:pt x="376902" y="44463"/>
                </a:lnTo>
                <a:lnTo>
                  <a:pt x="412017" y="75259"/>
                </a:lnTo>
                <a:lnTo>
                  <a:pt x="440449" y="112313"/>
                </a:lnTo>
                <a:lnTo>
                  <a:pt x="461107" y="154203"/>
                </a:lnTo>
                <a:lnTo>
                  <a:pt x="473195" y="199317"/>
                </a:lnTo>
                <a:lnTo>
                  <a:pt x="476249" y="230326"/>
                </a:lnTo>
                <a:lnTo>
                  <a:pt x="476249" y="238124"/>
                </a:lnTo>
                <a:lnTo>
                  <a:pt x="476249" y="245924"/>
                </a:lnTo>
                <a:lnTo>
                  <a:pt x="470152" y="292229"/>
                </a:lnTo>
                <a:lnTo>
                  <a:pt x="455137" y="336456"/>
                </a:lnTo>
                <a:lnTo>
                  <a:pt x="431783" y="376904"/>
                </a:lnTo>
                <a:lnTo>
                  <a:pt x="400988" y="412018"/>
                </a:lnTo>
                <a:lnTo>
                  <a:pt x="363933" y="440451"/>
                </a:lnTo>
                <a:lnTo>
                  <a:pt x="322044" y="461107"/>
                </a:lnTo>
                <a:lnTo>
                  <a:pt x="276930" y="473196"/>
                </a:lnTo>
                <a:lnTo>
                  <a:pt x="253703" y="475868"/>
                </a:lnTo>
                <a:lnTo>
                  <a:pt x="245923" y="476249"/>
                </a:lnTo>
                <a:close/>
              </a:path>
            </a:pathLst>
          </a:custGeom>
          <a:solidFill>
            <a:srgbClr val="F2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97675" y="4606925"/>
            <a:ext cx="23431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55" dirty="0">
                <a:latin typeface="Microsoft Sans Serif"/>
                <a:cs typeface="Microsoft Sans Serif"/>
              </a:rPr>
              <a:t></a:t>
            </a:r>
            <a:endParaRPr sz="185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5" y="1209675"/>
            <a:ext cx="4381499" cy="29527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331075" y="3187700"/>
            <a:ext cx="3998595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Creación</a:t>
            </a:r>
            <a:r>
              <a:rPr sz="1650" b="1" spc="-2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y</a:t>
            </a:r>
            <a:r>
              <a:rPr sz="1650" b="1" spc="-2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Estructura</a:t>
            </a:r>
            <a:r>
              <a:rPr sz="1650" b="1" spc="-5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Visual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2800"/>
              </a:lnSpc>
              <a:spcBef>
                <a:spcPts val="545"/>
              </a:spcBef>
            </a:pP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Software gratuito de IHMC para crear diagramas </a:t>
            </a:r>
            <a:r>
              <a:rPr sz="1200" spc="-25" dirty="0">
                <a:solidFill>
                  <a:srgbClr val="DBDBDB"/>
                </a:solidFill>
                <a:latin typeface="Arial"/>
                <a:cs typeface="Arial"/>
              </a:rPr>
              <a:t>que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organizan ideas con nodos (conceptos) y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flechas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(relaciones), estructurando el conocimiento de forma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clara.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1075" y="4502150"/>
            <a:ext cx="3888740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Enriquecimiento</a:t>
            </a:r>
            <a:r>
              <a:rPr sz="1650" b="1" spc="1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y</a:t>
            </a:r>
            <a:r>
              <a:rPr sz="1650" b="1" spc="1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Colaboración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2800"/>
              </a:lnSpc>
              <a:spcBef>
                <a:spcPts val="545"/>
              </a:spcBef>
            </a:pP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Permite enriquecer los mapas con imágenes, enlaces </a:t>
            </a:r>
            <a:r>
              <a:rPr sz="1200" spc="-50" dirty="0">
                <a:solidFill>
                  <a:srgbClr val="DBDBDB"/>
                </a:solidFill>
                <a:latin typeface="Arial"/>
                <a:cs typeface="Arial"/>
              </a:rPr>
              <a:t>y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videos.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Se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pueden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exportar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DBDBDB"/>
                </a:solidFill>
                <a:latin typeface="Arial"/>
                <a:cs typeface="Arial"/>
              </a:rPr>
              <a:t>PDF,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imágenes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web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BDBDB"/>
                </a:solidFill>
                <a:latin typeface="Arial"/>
                <a:cs typeface="Arial"/>
              </a:rPr>
              <a:t>para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colaborar y compartir en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línea.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524" y="2419349"/>
            <a:ext cx="5143500" cy="1714500"/>
            <a:chOff x="771524" y="2419349"/>
            <a:chExt cx="5143500" cy="1714500"/>
          </a:xfrm>
        </p:grpSpPr>
        <p:sp>
          <p:nvSpPr>
            <p:cNvPr id="4" name="object 4"/>
            <p:cNvSpPr/>
            <p:nvPr/>
          </p:nvSpPr>
          <p:spPr>
            <a:xfrm>
              <a:off x="771524" y="2419349"/>
              <a:ext cx="5143500" cy="1714500"/>
            </a:xfrm>
            <a:custGeom>
              <a:avLst/>
              <a:gdLst/>
              <a:ahLst/>
              <a:cxnLst/>
              <a:rect l="l" t="t" r="r" b="b"/>
              <a:pathLst>
                <a:path w="5143500" h="1714500">
                  <a:moveTo>
                    <a:pt x="5072302" y="1714499"/>
                  </a:moveTo>
                  <a:lnTo>
                    <a:pt x="71196" y="1714499"/>
                  </a:lnTo>
                  <a:lnTo>
                    <a:pt x="66241" y="1714011"/>
                  </a:lnTo>
                  <a:lnTo>
                    <a:pt x="29705" y="1698877"/>
                  </a:lnTo>
                  <a:lnTo>
                    <a:pt x="3885" y="1662837"/>
                  </a:lnTo>
                  <a:lnTo>
                    <a:pt x="0" y="1643303"/>
                  </a:lnTo>
                  <a:lnTo>
                    <a:pt x="0" y="16382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072302" y="0"/>
                  </a:lnTo>
                  <a:lnTo>
                    <a:pt x="5113793" y="15621"/>
                  </a:lnTo>
                  <a:lnTo>
                    <a:pt x="5139612" y="51661"/>
                  </a:lnTo>
                  <a:lnTo>
                    <a:pt x="5143499" y="71196"/>
                  </a:lnTo>
                  <a:lnTo>
                    <a:pt x="5143499" y="1643303"/>
                  </a:lnTo>
                  <a:lnTo>
                    <a:pt x="5127876" y="1684794"/>
                  </a:lnTo>
                  <a:lnTo>
                    <a:pt x="5091837" y="1710613"/>
                  </a:lnTo>
                  <a:lnTo>
                    <a:pt x="5077257" y="1714011"/>
                  </a:lnTo>
                  <a:lnTo>
                    <a:pt x="5072302" y="1714499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9649" y="2657474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5" y="475867"/>
                  </a:lnTo>
                  <a:lnTo>
                    <a:pt x="184020" y="470152"/>
                  </a:lnTo>
                  <a:lnTo>
                    <a:pt x="139793" y="455139"/>
                  </a:lnTo>
                  <a:lnTo>
                    <a:pt x="99345" y="431785"/>
                  </a:lnTo>
                  <a:lnTo>
                    <a:pt x="64230" y="400989"/>
                  </a:lnTo>
                  <a:lnTo>
                    <a:pt x="35798" y="363934"/>
                  </a:lnTo>
                  <a:lnTo>
                    <a:pt x="15141" y="322046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6"/>
                  </a:lnTo>
                  <a:lnTo>
                    <a:pt x="6096" y="184019"/>
                  </a:lnTo>
                  <a:lnTo>
                    <a:pt x="21110" y="139792"/>
                  </a:lnTo>
                  <a:lnTo>
                    <a:pt x="44464" y="99345"/>
                  </a:lnTo>
                  <a:lnTo>
                    <a:pt x="75259" y="64230"/>
                  </a:lnTo>
                  <a:lnTo>
                    <a:pt x="112314" y="35798"/>
                  </a:lnTo>
                  <a:lnTo>
                    <a:pt x="154203" y="15141"/>
                  </a:lnTo>
                  <a:lnTo>
                    <a:pt x="199318" y="3053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9" y="6097"/>
                  </a:lnTo>
                  <a:lnTo>
                    <a:pt x="336456" y="21110"/>
                  </a:lnTo>
                  <a:lnTo>
                    <a:pt x="376904" y="44463"/>
                  </a:lnTo>
                  <a:lnTo>
                    <a:pt x="412019" y="75259"/>
                  </a:lnTo>
                  <a:lnTo>
                    <a:pt x="440451" y="112314"/>
                  </a:lnTo>
                  <a:lnTo>
                    <a:pt x="461108" y="154203"/>
                  </a:lnTo>
                  <a:lnTo>
                    <a:pt x="473195" y="199317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2" y="292229"/>
                  </a:lnTo>
                  <a:lnTo>
                    <a:pt x="455139" y="336456"/>
                  </a:lnTo>
                  <a:lnTo>
                    <a:pt x="431785" y="376904"/>
                  </a:lnTo>
                  <a:lnTo>
                    <a:pt x="400990" y="412019"/>
                  </a:lnTo>
                  <a:lnTo>
                    <a:pt x="363935" y="440451"/>
                  </a:lnTo>
                  <a:lnTo>
                    <a:pt x="322046" y="461108"/>
                  </a:lnTo>
                  <a:lnTo>
                    <a:pt x="276931" y="473195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F2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4587" y="2740025"/>
            <a:ext cx="20447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390" dirty="0">
                <a:latin typeface="Microsoft Sans Serif"/>
                <a:cs typeface="Microsoft Sans Serif"/>
              </a:rPr>
              <a:t></a:t>
            </a:r>
            <a:endParaRPr sz="185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96024" y="2419349"/>
            <a:ext cx="5143500" cy="1714500"/>
            <a:chOff x="6296024" y="2419349"/>
            <a:chExt cx="5143500" cy="1714500"/>
          </a:xfrm>
        </p:grpSpPr>
        <p:sp>
          <p:nvSpPr>
            <p:cNvPr id="8" name="object 8"/>
            <p:cNvSpPr/>
            <p:nvPr/>
          </p:nvSpPr>
          <p:spPr>
            <a:xfrm>
              <a:off x="6296024" y="2419349"/>
              <a:ext cx="5143500" cy="1714500"/>
            </a:xfrm>
            <a:custGeom>
              <a:avLst/>
              <a:gdLst/>
              <a:ahLst/>
              <a:cxnLst/>
              <a:rect l="l" t="t" r="r" b="b"/>
              <a:pathLst>
                <a:path w="5143500" h="1714500">
                  <a:moveTo>
                    <a:pt x="5072301" y="1714499"/>
                  </a:moveTo>
                  <a:lnTo>
                    <a:pt x="71196" y="1714499"/>
                  </a:lnTo>
                  <a:lnTo>
                    <a:pt x="66240" y="1714011"/>
                  </a:lnTo>
                  <a:lnTo>
                    <a:pt x="29703" y="1698877"/>
                  </a:lnTo>
                  <a:lnTo>
                    <a:pt x="3884" y="1662837"/>
                  </a:lnTo>
                  <a:lnTo>
                    <a:pt x="0" y="1643303"/>
                  </a:lnTo>
                  <a:lnTo>
                    <a:pt x="0" y="1638299"/>
                  </a:lnTo>
                  <a:lnTo>
                    <a:pt x="0" y="71196"/>
                  </a:lnTo>
                  <a:lnTo>
                    <a:pt x="15620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072301" y="0"/>
                  </a:lnTo>
                  <a:lnTo>
                    <a:pt x="5113790" y="15621"/>
                  </a:lnTo>
                  <a:lnTo>
                    <a:pt x="5139612" y="51661"/>
                  </a:lnTo>
                  <a:lnTo>
                    <a:pt x="5143499" y="71196"/>
                  </a:lnTo>
                  <a:lnTo>
                    <a:pt x="5143499" y="1643303"/>
                  </a:lnTo>
                  <a:lnTo>
                    <a:pt x="5127877" y="1684794"/>
                  </a:lnTo>
                  <a:lnTo>
                    <a:pt x="5091836" y="1710613"/>
                  </a:lnTo>
                  <a:lnTo>
                    <a:pt x="5077255" y="1714011"/>
                  </a:lnTo>
                  <a:lnTo>
                    <a:pt x="5072301" y="1714499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34149" y="2657474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6" y="475867"/>
                  </a:lnTo>
                  <a:lnTo>
                    <a:pt x="184019" y="470152"/>
                  </a:lnTo>
                  <a:lnTo>
                    <a:pt x="139792" y="455139"/>
                  </a:lnTo>
                  <a:lnTo>
                    <a:pt x="99345" y="431785"/>
                  </a:lnTo>
                  <a:lnTo>
                    <a:pt x="64230" y="400989"/>
                  </a:lnTo>
                  <a:lnTo>
                    <a:pt x="35797" y="363934"/>
                  </a:lnTo>
                  <a:lnTo>
                    <a:pt x="15140" y="322046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6"/>
                  </a:lnTo>
                  <a:lnTo>
                    <a:pt x="6096" y="184019"/>
                  </a:lnTo>
                  <a:lnTo>
                    <a:pt x="21110" y="139792"/>
                  </a:lnTo>
                  <a:lnTo>
                    <a:pt x="44462" y="99345"/>
                  </a:lnTo>
                  <a:lnTo>
                    <a:pt x="75259" y="64230"/>
                  </a:lnTo>
                  <a:lnTo>
                    <a:pt x="112314" y="35798"/>
                  </a:lnTo>
                  <a:lnTo>
                    <a:pt x="154203" y="15141"/>
                  </a:lnTo>
                  <a:lnTo>
                    <a:pt x="199317" y="3053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9" y="6097"/>
                  </a:lnTo>
                  <a:lnTo>
                    <a:pt x="336456" y="21110"/>
                  </a:lnTo>
                  <a:lnTo>
                    <a:pt x="376904" y="44463"/>
                  </a:lnTo>
                  <a:lnTo>
                    <a:pt x="412020" y="75259"/>
                  </a:lnTo>
                  <a:lnTo>
                    <a:pt x="440451" y="112314"/>
                  </a:lnTo>
                  <a:lnTo>
                    <a:pt x="461107" y="154203"/>
                  </a:lnTo>
                  <a:lnTo>
                    <a:pt x="473195" y="199317"/>
                  </a:lnTo>
                  <a:lnTo>
                    <a:pt x="476249" y="230326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2" y="292229"/>
                  </a:lnTo>
                  <a:lnTo>
                    <a:pt x="455139" y="336456"/>
                  </a:lnTo>
                  <a:lnTo>
                    <a:pt x="431785" y="376904"/>
                  </a:lnTo>
                  <a:lnTo>
                    <a:pt x="400989" y="412019"/>
                  </a:lnTo>
                  <a:lnTo>
                    <a:pt x="363934" y="440451"/>
                  </a:lnTo>
                  <a:lnTo>
                    <a:pt x="322046" y="461108"/>
                  </a:lnTo>
                  <a:lnTo>
                    <a:pt x="276931" y="473195"/>
                  </a:lnTo>
                  <a:lnTo>
                    <a:pt x="253704" y="475867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F2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11937" y="2740025"/>
            <a:ext cx="32321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545" dirty="0">
                <a:latin typeface="Microsoft Sans Serif"/>
                <a:cs typeface="Microsoft Sans Serif"/>
              </a:rPr>
              <a:t>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7437" y="4835525"/>
            <a:ext cx="32321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545" dirty="0">
                <a:latin typeface="Microsoft Sans Serif"/>
                <a:cs typeface="Microsoft Sans Serif"/>
              </a:rPr>
              <a:t></a:t>
            </a:r>
            <a:endParaRPr sz="185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54750" y="4425950"/>
            <a:ext cx="5143500" cy="1714500"/>
            <a:chOff x="6296024" y="4514849"/>
            <a:chExt cx="5143500" cy="1714500"/>
          </a:xfrm>
        </p:grpSpPr>
        <p:sp>
          <p:nvSpPr>
            <p:cNvPr id="16" name="object 16"/>
            <p:cNvSpPr/>
            <p:nvPr/>
          </p:nvSpPr>
          <p:spPr>
            <a:xfrm>
              <a:off x="6296024" y="4514849"/>
              <a:ext cx="5143500" cy="1714500"/>
            </a:xfrm>
            <a:custGeom>
              <a:avLst/>
              <a:gdLst/>
              <a:ahLst/>
              <a:cxnLst/>
              <a:rect l="l" t="t" r="r" b="b"/>
              <a:pathLst>
                <a:path w="5143500" h="1714500">
                  <a:moveTo>
                    <a:pt x="5072301" y="1714499"/>
                  </a:moveTo>
                  <a:lnTo>
                    <a:pt x="71196" y="1714499"/>
                  </a:lnTo>
                  <a:lnTo>
                    <a:pt x="66240" y="1714011"/>
                  </a:lnTo>
                  <a:lnTo>
                    <a:pt x="29703" y="1698876"/>
                  </a:lnTo>
                  <a:lnTo>
                    <a:pt x="3884" y="1662836"/>
                  </a:lnTo>
                  <a:lnTo>
                    <a:pt x="0" y="1643303"/>
                  </a:lnTo>
                  <a:lnTo>
                    <a:pt x="0" y="1638299"/>
                  </a:lnTo>
                  <a:lnTo>
                    <a:pt x="0" y="71196"/>
                  </a:lnTo>
                  <a:lnTo>
                    <a:pt x="15620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072301" y="0"/>
                  </a:lnTo>
                  <a:lnTo>
                    <a:pt x="5113790" y="15621"/>
                  </a:lnTo>
                  <a:lnTo>
                    <a:pt x="5139612" y="51661"/>
                  </a:lnTo>
                  <a:lnTo>
                    <a:pt x="5143499" y="71196"/>
                  </a:lnTo>
                  <a:lnTo>
                    <a:pt x="5143499" y="1643303"/>
                  </a:lnTo>
                  <a:lnTo>
                    <a:pt x="5127877" y="1684792"/>
                  </a:lnTo>
                  <a:lnTo>
                    <a:pt x="5091836" y="1710613"/>
                  </a:lnTo>
                  <a:lnTo>
                    <a:pt x="5077255" y="1714011"/>
                  </a:lnTo>
                  <a:lnTo>
                    <a:pt x="5072301" y="1714499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34149" y="4752974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6" y="475867"/>
                  </a:lnTo>
                  <a:lnTo>
                    <a:pt x="184019" y="470152"/>
                  </a:lnTo>
                  <a:lnTo>
                    <a:pt x="139792" y="455138"/>
                  </a:lnTo>
                  <a:lnTo>
                    <a:pt x="99345" y="431786"/>
                  </a:lnTo>
                  <a:lnTo>
                    <a:pt x="64230" y="400990"/>
                  </a:lnTo>
                  <a:lnTo>
                    <a:pt x="35797" y="363935"/>
                  </a:lnTo>
                  <a:lnTo>
                    <a:pt x="15140" y="322045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5"/>
                  </a:lnTo>
                  <a:lnTo>
                    <a:pt x="6096" y="184019"/>
                  </a:lnTo>
                  <a:lnTo>
                    <a:pt x="21110" y="139792"/>
                  </a:lnTo>
                  <a:lnTo>
                    <a:pt x="44462" y="99345"/>
                  </a:lnTo>
                  <a:lnTo>
                    <a:pt x="75259" y="64230"/>
                  </a:lnTo>
                  <a:lnTo>
                    <a:pt x="112314" y="35798"/>
                  </a:lnTo>
                  <a:lnTo>
                    <a:pt x="154203" y="15141"/>
                  </a:lnTo>
                  <a:lnTo>
                    <a:pt x="199317" y="3053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9" y="6096"/>
                  </a:lnTo>
                  <a:lnTo>
                    <a:pt x="336456" y="21110"/>
                  </a:lnTo>
                  <a:lnTo>
                    <a:pt x="376904" y="44463"/>
                  </a:lnTo>
                  <a:lnTo>
                    <a:pt x="412020" y="75259"/>
                  </a:lnTo>
                  <a:lnTo>
                    <a:pt x="440451" y="112314"/>
                  </a:lnTo>
                  <a:lnTo>
                    <a:pt x="461107" y="154203"/>
                  </a:lnTo>
                  <a:lnTo>
                    <a:pt x="473195" y="199317"/>
                  </a:lnTo>
                  <a:lnTo>
                    <a:pt x="476249" y="230325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2" y="292229"/>
                  </a:lnTo>
                  <a:lnTo>
                    <a:pt x="455139" y="336455"/>
                  </a:lnTo>
                  <a:lnTo>
                    <a:pt x="431785" y="376904"/>
                  </a:lnTo>
                  <a:lnTo>
                    <a:pt x="400989" y="412019"/>
                  </a:lnTo>
                  <a:lnTo>
                    <a:pt x="363934" y="440451"/>
                  </a:lnTo>
                  <a:lnTo>
                    <a:pt x="322046" y="461107"/>
                  </a:lnTo>
                  <a:lnTo>
                    <a:pt x="276931" y="473195"/>
                  </a:lnTo>
                  <a:lnTo>
                    <a:pt x="253704" y="475867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F2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26225" y="4835525"/>
            <a:ext cx="29337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310" dirty="0">
                <a:latin typeface="Microsoft Sans Serif"/>
                <a:cs typeface="Microsoft Sans Serif"/>
              </a:rPr>
              <a:t>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31865" y="606425"/>
            <a:ext cx="39477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TECNOLOGÍAS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DE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LA</a:t>
            </a:r>
            <a:r>
              <a:rPr sz="1050" spc="-60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INFORMACIÓN</a:t>
            </a:r>
            <a:r>
              <a:rPr sz="1050" spc="-1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Y</a:t>
            </a:r>
            <a:r>
              <a:rPr sz="1050" spc="-1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COMUNICACIÓN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2568872" y="825500"/>
            <a:ext cx="7073265" cy="109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Microsoft</a:t>
            </a:r>
            <a:r>
              <a:rPr sz="3300" spc="-150" dirty="0"/>
              <a:t> </a:t>
            </a:r>
            <a:r>
              <a:rPr sz="3300" spc="-10" dirty="0"/>
              <a:t>Word:</a:t>
            </a:r>
            <a:r>
              <a:rPr sz="3300" spc="-95" dirty="0"/>
              <a:t> </a:t>
            </a:r>
            <a:r>
              <a:rPr sz="3300" dirty="0"/>
              <a:t>Procesador</a:t>
            </a:r>
            <a:r>
              <a:rPr sz="3300" spc="-150" dirty="0"/>
              <a:t> </a:t>
            </a:r>
            <a:r>
              <a:rPr sz="3300" dirty="0"/>
              <a:t>de</a:t>
            </a:r>
            <a:r>
              <a:rPr sz="3300" spc="-95" dirty="0"/>
              <a:t> </a:t>
            </a:r>
            <a:r>
              <a:rPr sz="3300" spc="-10" dirty="0"/>
              <a:t>textos</a:t>
            </a:r>
            <a:endParaRPr sz="3300"/>
          </a:p>
          <a:p>
            <a:pPr marL="12065" marR="5080" algn="ctr">
              <a:lnSpc>
                <a:spcPct val="135400"/>
              </a:lnSpc>
              <a:spcBef>
                <a:spcPts val="555"/>
              </a:spcBef>
            </a:pPr>
            <a:r>
              <a:rPr sz="1200" b="0" dirty="0">
                <a:solidFill>
                  <a:srgbClr val="DBDBDB"/>
                </a:solidFill>
                <a:latin typeface="Arial"/>
                <a:cs typeface="Arial"/>
              </a:rPr>
              <a:t>Herramienta</a:t>
            </a:r>
            <a:r>
              <a:rPr sz="1200" b="0" spc="-1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b="0" dirty="0">
                <a:solidFill>
                  <a:srgbClr val="DBDBDB"/>
                </a:solidFill>
                <a:latin typeface="Arial"/>
                <a:cs typeface="Arial"/>
              </a:rPr>
              <a:t>para crear y formatear documentos con funciones avanzadas de edición, formato y </a:t>
            </a:r>
            <a:r>
              <a:rPr sz="1200" b="0" spc="-10" dirty="0">
                <a:solidFill>
                  <a:srgbClr val="DBDBDB"/>
                </a:solidFill>
                <a:latin typeface="Arial"/>
                <a:cs typeface="Arial"/>
              </a:rPr>
              <a:t>revisión </a:t>
            </a:r>
            <a:r>
              <a:rPr sz="1200" b="0" dirty="0">
                <a:solidFill>
                  <a:srgbClr val="DBDBDB"/>
                </a:solidFill>
                <a:latin typeface="Arial"/>
                <a:cs typeface="Arial"/>
              </a:rPr>
              <a:t>colaborativa en tiempo </a:t>
            </a:r>
            <a:r>
              <a:rPr sz="1200" b="0" spc="-10" dirty="0">
                <a:solidFill>
                  <a:srgbClr val="DBDBDB"/>
                </a:solidFill>
                <a:latin typeface="Arial"/>
                <a:cs typeface="Arial"/>
              </a:rPr>
              <a:t>real.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63700" y="2625725"/>
            <a:ext cx="398843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Edición</a:t>
            </a:r>
            <a:r>
              <a:rPr sz="1650" b="1" spc="-80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Avanzada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6400"/>
              </a:lnSpc>
              <a:spcBef>
                <a:spcPts val="414"/>
              </a:spcBef>
            </a:pP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Crea</a:t>
            </a:r>
            <a:r>
              <a:rPr sz="1100" spc="7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8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formatea</a:t>
            </a:r>
            <a:r>
              <a:rPr sz="1100" spc="7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documentos</a:t>
            </a:r>
            <a:r>
              <a:rPr sz="1100" spc="8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con</a:t>
            </a:r>
            <a:r>
              <a:rPr sz="1100" spc="8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herramientas</a:t>
            </a:r>
            <a:r>
              <a:rPr sz="1100" spc="7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potentes</a:t>
            </a:r>
            <a:r>
              <a:rPr sz="1100" spc="8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DBDBDB"/>
                </a:solidFill>
                <a:latin typeface="Arial"/>
                <a:cs typeface="Arial"/>
              </a:rPr>
              <a:t>como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corrección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gramatical,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estilos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texto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diversas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opciones</a:t>
            </a:r>
            <a:r>
              <a:rPr sz="1100" spc="7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DBDBDB"/>
                </a:solidFill>
                <a:latin typeface="Arial"/>
                <a:cs typeface="Arial"/>
              </a:rPr>
              <a:t>de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formato</a:t>
            </a:r>
            <a:r>
              <a:rPr sz="1100" spc="7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profesional.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88200" y="2625725"/>
            <a:ext cx="374269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Colaboración</a:t>
            </a:r>
            <a:r>
              <a:rPr sz="1650" b="1" spc="-100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Eficiente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6400"/>
              </a:lnSpc>
              <a:spcBef>
                <a:spcPts val="414"/>
              </a:spcBef>
            </a:pP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Facilita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la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coedición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en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tiempo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real,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permitiendo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que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varios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usuarios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trabajen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en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un</a:t>
            </a:r>
            <a:r>
              <a:rPr sz="1100" spc="6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mismo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documento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6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realicen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revisiones</a:t>
            </a:r>
            <a:r>
              <a:rPr sz="1100" spc="6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</a:t>
            </a:r>
            <a:r>
              <a:rPr sz="1100" spc="6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forma</a:t>
            </a:r>
            <a:r>
              <a:rPr sz="1100" spc="6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simultánea.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88200" y="4721225"/>
            <a:ext cx="396430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Acceso</a:t>
            </a:r>
            <a:r>
              <a:rPr sz="1650" b="1" spc="-50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Multiplataforma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6400"/>
              </a:lnSpc>
              <a:spcBef>
                <a:spcPts val="414"/>
              </a:spcBef>
            </a:pP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Compatible</a:t>
            </a:r>
            <a:r>
              <a:rPr sz="1100" spc="8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con</a:t>
            </a:r>
            <a:r>
              <a:rPr sz="1100" spc="8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múltiples</a:t>
            </a:r>
            <a:r>
              <a:rPr sz="1100" spc="8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dispositivos</a:t>
            </a:r>
            <a:r>
              <a:rPr sz="1100" spc="8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8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sistemas</a:t>
            </a:r>
            <a:r>
              <a:rPr sz="1100" spc="8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operativos,</a:t>
            </a:r>
            <a:r>
              <a:rPr sz="1100" spc="8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DBDBDB"/>
                </a:solidFill>
                <a:latin typeface="Arial"/>
                <a:cs typeface="Arial"/>
              </a:rPr>
              <a:t>y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soporta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más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de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20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idiomas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para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garantizar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un</a:t>
            </a:r>
            <a:r>
              <a:rPr sz="1100" spc="5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acceso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DBDBDB"/>
                </a:solidFill>
                <a:latin typeface="Arial"/>
                <a:cs typeface="Arial"/>
              </a:rPr>
              <a:t>uso </a:t>
            </a:r>
            <a:r>
              <a:rPr sz="1100" spc="-10" dirty="0">
                <a:solidFill>
                  <a:srgbClr val="DBDBDB"/>
                </a:solidFill>
                <a:latin typeface="Arial"/>
                <a:cs typeface="Arial"/>
              </a:rPr>
              <a:t>global.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4" y="761999"/>
            <a:ext cx="4190999" cy="2666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2350" y="3968750"/>
            <a:ext cx="2286000" cy="20955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21324" y="1120775"/>
            <a:ext cx="31235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la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5521324" y="1339850"/>
            <a:ext cx="160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EXCEL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21324" y="2359025"/>
            <a:ext cx="5688330" cy="834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Actualizaciones</a:t>
            </a:r>
            <a:r>
              <a:rPr sz="165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Recientes</a:t>
            </a: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8800"/>
              </a:lnSpc>
              <a:spcBef>
                <a:spcPts val="855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Programa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analizar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datos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fórmulas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gráficos.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Las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actualizaciones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recientes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 err="1">
                <a:solidFill>
                  <a:srgbClr val="AAAAAA"/>
                </a:solidFill>
                <a:latin typeface="Arial"/>
                <a:cs typeface="Arial"/>
              </a:rPr>
              <a:t>integran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AAAAAA"/>
                </a:solidFill>
                <a:latin typeface="Arial"/>
                <a:cs typeface="Arial"/>
              </a:rPr>
              <a:t>la</a:t>
            </a:r>
            <a:r>
              <a:rPr sz="1050" spc="-20" dirty="0" smtClean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incorporación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Python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el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asistente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Copilot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análisis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avanzados.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0750" y="4273550"/>
            <a:ext cx="2724150" cy="10744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500" b="1" spc="-25" dirty="0">
                <a:solidFill>
                  <a:srgbClr val="FFBF00"/>
                </a:solidFill>
                <a:latin typeface="Arial"/>
                <a:cs typeface="Arial"/>
              </a:rPr>
              <a:t>Py</a:t>
            </a:r>
            <a:endParaRPr sz="45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6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Integración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Python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análisis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datos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avanzados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complejos.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824" y="930275"/>
            <a:ext cx="31235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la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58824" y="1149350"/>
            <a:ext cx="4473575" cy="109791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384"/>
              </a:spcBef>
            </a:pPr>
            <a:r>
              <a:rPr dirty="0"/>
              <a:t>Microsoft</a:t>
            </a:r>
            <a:r>
              <a:rPr spc="-215" dirty="0"/>
              <a:t> </a:t>
            </a:r>
            <a:r>
              <a:rPr spc="-10" dirty="0"/>
              <a:t>PowerPoint: Presentaciones</a:t>
            </a:r>
          </a:p>
        </p:txBody>
      </p:sp>
      <p:sp>
        <p:nvSpPr>
          <p:cNvPr id="4" name="object 4"/>
          <p:cNvSpPr/>
          <p:nvPr/>
        </p:nvSpPr>
        <p:spPr>
          <a:xfrm>
            <a:off x="1911350" y="2901950"/>
            <a:ext cx="933450" cy="933450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933449" y="466724"/>
                </a:moveTo>
                <a:lnTo>
                  <a:pt x="931202" y="512471"/>
                </a:lnTo>
                <a:lnTo>
                  <a:pt x="924481" y="557778"/>
                </a:lnTo>
                <a:lnTo>
                  <a:pt x="913352" y="602207"/>
                </a:lnTo>
                <a:lnTo>
                  <a:pt x="897922" y="645332"/>
                </a:lnTo>
                <a:lnTo>
                  <a:pt x="878339" y="686737"/>
                </a:lnTo>
                <a:lnTo>
                  <a:pt x="854792" y="726023"/>
                </a:lnTo>
                <a:lnTo>
                  <a:pt x="827508" y="762812"/>
                </a:lnTo>
                <a:lnTo>
                  <a:pt x="796749" y="796748"/>
                </a:lnTo>
                <a:lnTo>
                  <a:pt x="762811" y="827507"/>
                </a:lnTo>
                <a:lnTo>
                  <a:pt x="726023" y="854791"/>
                </a:lnTo>
                <a:lnTo>
                  <a:pt x="686737" y="878339"/>
                </a:lnTo>
                <a:lnTo>
                  <a:pt x="645332" y="897921"/>
                </a:lnTo>
                <a:lnTo>
                  <a:pt x="602207" y="913352"/>
                </a:lnTo>
                <a:lnTo>
                  <a:pt x="557778" y="924481"/>
                </a:lnTo>
                <a:lnTo>
                  <a:pt x="512472" y="931202"/>
                </a:lnTo>
                <a:lnTo>
                  <a:pt x="466724" y="933449"/>
                </a:lnTo>
                <a:lnTo>
                  <a:pt x="455267" y="933309"/>
                </a:lnTo>
                <a:lnTo>
                  <a:pt x="409589" y="929939"/>
                </a:lnTo>
                <a:lnTo>
                  <a:pt x="364461" y="922108"/>
                </a:lnTo>
                <a:lnTo>
                  <a:pt x="320318" y="909892"/>
                </a:lnTo>
                <a:lnTo>
                  <a:pt x="277585" y="893407"/>
                </a:lnTo>
                <a:lnTo>
                  <a:pt x="236673" y="872814"/>
                </a:lnTo>
                <a:lnTo>
                  <a:pt x="197977" y="848309"/>
                </a:lnTo>
                <a:lnTo>
                  <a:pt x="161870" y="820130"/>
                </a:lnTo>
                <a:lnTo>
                  <a:pt x="128698" y="788548"/>
                </a:lnTo>
                <a:lnTo>
                  <a:pt x="98781" y="753866"/>
                </a:lnTo>
                <a:lnTo>
                  <a:pt x="72408" y="716418"/>
                </a:lnTo>
                <a:lnTo>
                  <a:pt x="49833" y="676566"/>
                </a:lnTo>
                <a:lnTo>
                  <a:pt x="31272" y="634693"/>
                </a:lnTo>
                <a:lnTo>
                  <a:pt x="16905" y="591203"/>
                </a:lnTo>
                <a:lnTo>
                  <a:pt x="6870" y="546513"/>
                </a:lnTo>
                <a:lnTo>
                  <a:pt x="1264" y="501055"/>
                </a:lnTo>
                <a:lnTo>
                  <a:pt x="0" y="466724"/>
                </a:lnTo>
                <a:lnTo>
                  <a:pt x="140" y="455267"/>
                </a:lnTo>
                <a:lnTo>
                  <a:pt x="3510" y="409589"/>
                </a:lnTo>
                <a:lnTo>
                  <a:pt x="11340" y="364461"/>
                </a:lnTo>
                <a:lnTo>
                  <a:pt x="23557" y="320318"/>
                </a:lnTo>
                <a:lnTo>
                  <a:pt x="40041" y="277584"/>
                </a:lnTo>
                <a:lnTo>
                  <a:pt x="60635" y="236673"/>
                </a:lnTo>
                <a:lnTo>
                  <a:pt x="85139" y="197977"/>
                </a:lnTo>
                <a:lnTo>
                  <a:pt x="113318" y="161869"/>
                </a:lnTo>
                <a:lnTo>
                  <a:pt x="144901" y="128697"/>
                </a:lnTo>
                <a:lnTo>
                  <a:pt x="179583" y="98781"/>
                </a:lnTo>
                <a:lnTo>
                  <a:pt x="217030" y="72408"/>
                </a:lnTo>
                <a:lnTo>
                  <a:pt x="256882" y="49832"/>
                </a:lnTo>
                <a:lnTo>
                  <a:pt x="298755" y="31272"/>
                </a:lnTo>
                <a:lnTo>
                  <a:pt x="342246" y="16905"/>
                </a:lnTo>
                <a:lnTo>
                  <a:pt x="386936" y="6870"/>
                </a:lnTo>
                <a:lnTo>
                  <a:pt x="432394" y="1264"/>
                </a:lnTo>
                <a:lnTo>
                  <a:pt x="466724" y="0"/>
                </a:lnTo>
                <a:lnTo>
                  <a:pt x="478182" y="140"/>
                </a:lnTo>
                <a:lnTo>
                  <a:pt x="523860" y="3510"/>
                </a:lnTo>
                <a:lnTo>
                  <a:pt x="568988" y="11340"/>
                </a:lnTo>
                <a:lnTo>
                  <a:pt x="613131" y="23557"/>
                </a:lnTo>
                <a:lnTo>
                  <a:pt x="655864" y="40041"/>
                </a:lnTo>
                <a:lnTo>
                  <a:pt x="696775" y="60635"/>
                </a:lnTo>
                <a:lnTo>
                  <a:pt x="735471" y="85139"/>
                </a:lnTo>
                <a:lnTo>
                  <a:pt x="771579" y="113318"/>
                </a:lnTo>
                <a:lnTo>
                  <a:pt x="804751" y="144901"/>
                </a:lnTo>
                <a:lnTo>
                  <a:pt x="834668" y="179583"/>
                </a:lnTo>
                <a:lnTo>
                  <a:pt x="861041" y="217030"/>
                </a:lnTo>
                <a:lnTo>
                  <a:pt x="883616" y="256882"/>
                </a:lnTo>
                <a:lnTo>
                  <a:pt x="902177" y="298755"/>
                </a:lnTo>
                <a:lnTo>
                  <a:pt x="916544" y="342246"/>
                </a:lnTo>
                <a:lnTo>
                  <a:pt x="926579" y="386935"/>
                </a:lnTo>
                <a:lnTo>
                  <a:pt x="932185" y="432393"/>
                </a:lnTo>
                <a:lnTo>
                  <a:pt x="933449" y="466724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0350" y="4273550"/>
            <a:ext cx="1866900" cy="28575"/>
          </a:xfrm>
          <a:custGeom>
            <a:avLst/>
            <a:gdLst/>
            <a:ahLst/>
            <a:cxnLst/>
            <a:rect l="l" t="t" r="r" b="b"/>
            <a:pathLst>
              <a:path w="1866900" h="28575">
                <a:moveTo>
                  <a:pt x="1866899" y="28574"/>
                </a:moveTo>
                <a:lnTo>
                  <a:pt x="0" y="28574"/>
                </a:lnTo>
                <a:lnTo>
                  <a:pt x="0" y="0"/>
                </a:lnTo>
                <a:lnTo>
                  <a:pt x="1866899" y="0"/>
                </a:lnTo>
                <a:lnTo>
                  <a:pt x="1866899" y="2857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0350" y="3892550"/>
            <a:ext cx="188848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Diseño y 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Multimedia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0350" y="4425950"/>
            <a:ext cx="1901189" cy="128798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140900"/>
              </a:lnSpc>
              <a:spcBef>
                <a:spcPts val="125"/>
              </a:spcBef>
            </a:pP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Diseña</a:t>
            </a:r>
            <a:r>
              <a:rPr sz="1200" spc="-5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presentaciones</a:t>
            </a:r>
            <a:r>
              <a:rPr sz="1200" spc="-5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AAAAAA"/>
                </a:solidFill>
                <a:latin typeface="Arial"/>
                <a:cs typeface="Arial"/>
              </a:rPr>
              <a:t>visuales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con</a:t>
            </a:r>
            <a:r>
              <a:rPr sz="120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diapositivas,</a:t>
            </a:r>
            <a:r>
              <a:rPr sz="120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animaciones</a:t>
            </a:r>
            <a:r>
              <a:rPr sz="120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AAAAAA"/>
                </a:solidFill>
                <a:latin typeface="Arial"/>
                <a:cs typeface="Arial"/>
              </a:rPr>
              <a:t>y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variados</a:t>
            </a:r>
            <a:r>
              <a:rPr sz="120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elementos</a:t>
            </a:r>
            <a:r>
              <a:rPr sz="120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AAAAAA"/>
                </a:solidFill>
                <a:latin typeface="Arial"/>
                <a:cs typeface="Arial"/>
              </a:rPr>
              <a:t>multimedia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20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un</a:t>
            </a:r>
            <a:r>
              <a:rPr sz="120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AAAAA"/>
                </a:solidFill>
                <a:latin typeface="Arial"/>
                <a:cs typeface="Arial"/>
              </a:rPr>
              <a:t>gran</a:t>
            </a:r>
            <a:r>
              <a:rPr sz="120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AAAAAA"/>
                </a:solidFill>
                <a:latin typeface="Arial"/>
                <a:cs typeface="Arial"/>
              </a:rPr>
              <a:t>impacto.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2216150"/>
            <a:ext cx="6105526" cy="1361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Aplicación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diseñar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presentaciones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visuales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diapositivas,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animaciones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elementos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multimedia.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050" dirty="0" smtClean="0">
              <a:latin typeface="Arial"/>
              <a:cs typeface="Arial"/>
            </a:endParaRPr>
          </a:p>
          <a:p>
            <a:pPr marL="845819">
              <a:lnSpc>
                <a:spcPct val="100000"/>
              </a:lnSpc>
              <a:tabLst>
                <a:tab pos="3731895" algn="l"/>
              </a:tabLst>
            </a:pPr>
            <a:r>
              <a:rPr lang="es-ES" sz="3350" spc="1825" dirty="0" smtClean="0">
                <a:solidFill>
                  <a:srgbClr val="FFFFFF"/>
                </a:solidFill>
                <a:latin typeface="Segoe UI Symbol"/>
                <a:cs typeface="Segoe UI Symbol"/>
              </a:rPr>
              <a:t>  </a:t>
            </a:r>
            <a:r>
              <a:rPr sz="3350" spc="1825" dirty="0" smtClean="0">
                <a:solidFill>
                  <a:srgbClr val="FFFFFF"/>
                </a:solidFill>
                <a:latin typeface="Segoe UI Symbol"/>
                <a:cs typeface="Segoe UI Symbol"/>
              </a:rPr>
              <a:t>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111750" y="5035550"/>
            <a:ext cx="532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2"/>
                <a:hlinkMouseOver r:id="rId2"/>
              </a:rPr>
              <a:t>https://www.youtube.com/watch?v=sAVaopjmSEY</a:t>
            </a:r>
            <a:endParaRPr lang="es-ES" dirty="0"/>
          </a:p>
        </p:txBody>
      </p:sp>
      <p:sp>
        <p:nvSpPr>
          <p:cNvPr id="30" name="29 Rectángulo"/>
          <p:cNvSpPr/>
          <p:nvPr/>
        </p:nvSpPr>
        <p:spPr>
          <a:xfrm>
            <a:off x="5187950" y="442595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Video explicativo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 rot="10800000">
            <a:off x="4502150" y="442595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1825" dirty="0" smtClean="0">
                <a:solidFill>
                  <a:srgbClr val="FFFFFF"/>
                </a:solidFill>
                <a:latin typeface="Segoe UI Symbol"/>
                <a:cs typeface="Segoe UI Symbol"/>
              </a:rPr>
              <a:t>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524" y="2228849"/>
            <a:ext cx="4286250" cy="38100"/>
          </a:xfrm>
          <a:custGeom>
            <a:avLst/>
            <a:gdLst/>
            <a:ahLst/>
            <a:cxnLst/>
            <a:rect l="l" t="t" r="r" b="b"/>
            <a:pathLst>
              <a:path w="4286250" h="38100">
                <a:moveTo>
                  <a:pt x="4286249" y="38099"/>
                </a:moveTo>
                <a:lnTo>
                  <a:pt x="0" y="38099"/>
                </a:lnTo>
                <a:lnTo>
                  <a:pt x="0" y="0"/>
                </a:lnTo>
                <a:lnTo>
                  <a:pt x="4286249" y="0"/>
                </a:lnTo>
                <a:lnTo>
                  <a:pt x="4286249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8824" y="1244600"/>
            <a:ext cx="31235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la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58824" y="1463675"/>
            <a:ext cx="3950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APLICACIONES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8824" y="2520950"/>
            <a:ext cx="4255770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Aplicaciones</a:t>
            </a:r>
            <a:r>
              <a:rPr sz="16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integradas</a:t>
            </a:r>
            <a:r>
              <a:rPr sz="16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6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Office</a:t>
            </a: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50300"/>
              </a:lnSpc>
              <a:spcBef>
                <a:spcPts val="835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Word,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Excel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PowerPoint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son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herramientas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clave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productividad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profesional.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Word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destaca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creación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documentos,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Excel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el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análisis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datos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PowerPoint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presentaciones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visuales.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Juntos,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ofrecen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 err="1">
                <a:solidFill>
                  <a:srgbClr val="AAAAAA"/>
                </a:solidFill>
                <a:latin typeface="Arial"/>
                <a:cs typeface="Arial"/>
              </a:rPr>
              <a:t>una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 err="1" smtClean="0">
                <a:solidFill>
                  <a:srgbClr val="AAAAAA"/>
                </a:solidFill>
                <a:latin typeface="Arial"/>
                <a:cs typeface="Arial"/>
              </a:rPr>
              <a:t>comunicación</a:t>
            </a:r>
            <a:r>
              <a:rPr sz="1050" spc="-35" dirty="0" smtClean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productividad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integral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para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cualquier</a:t>
            </a:r>
            <a:r>
              <a:rPr sz="105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entorno.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29273" y="1266824"/>
            <a:ext cx="5810250" cy="2476500"/>
          </a:xfrm>
          <a:custGeom>
            <a:avLst/>
            <a:gdLst/>
            <a:ahLst/>
            <a:cxnLst/>
            <a:rect l="l" t="t" r="r" b="b"/>
            <a:pathLst>
              <a:path w="5810250" h="2476500">
                <a:moveTo>
                  <a:pt x="5777202" y="2476499"/>
                </a:moveTo>
                <a:lnTo>
                  <a:pt x="33047" y="2476499"/>
                </a:lnTo>
                <a:lnTo>
                  <a:pt x="28187" y="2475532"/>
                </a:lnTo>
                <a:lnTo>
                  <a:pt x="966" y="2448311"/>
                </a:lnTo>
                <a:lnTo>
                  <a:pt x="0" y="2443452"/>
                </a:lnTo>
                <a:lnTo>
                  <a:pt x="0" y="24383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5777202" y="0"/>
                </a:lnTo>
                <a:lnTo>
                  <a:pt x="5809282" y="28187"/>
                </a:lnTo>
                <a:lnTo>
                  <a:pt x="5810248" y="33047"/>
                </a:lnTo>
                <a:lnTo>
                  <a:pt x="5810248" y="2443452"/>
                </a:lnTo>
                <a:lnTo>
                  <a:pt x="5782061" y="2475532"/>
                </a:lnTo>
                <a:lnTo>
                  <a:pt x="5777202" y="2476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1824" y="1435100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1824" y="1787525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1824" y="2130425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1824" y="2482850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1824" y="2835275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1824" y="3187700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29273" y="4124324"/>
            <a:ext cx="5810250" cy="1466850"/>
          </a:xfrm>
          <a:custGeom>
            <a:avLst/>
            <a:gdLst/>
            <a:ahLst/>
            <a:cxnLst/>
            <a:rect l="l" t="t" r="r" b="b"/>
            <a:pathLst>
              <a:path w="5810250" h="1466850">
                <a:moveTo>
                  <a:pt x="5777202" y="1466849"/>
                </a:moveTo>
                <a:lnTo>
                  <a:pt x="33047" y="1466849"/>
                </a:lnTo>
                <a:lnTo>
                  <a:pt x="28187" y="1465882"/>
                </a:lnTo>
                <a:lnTo>
                  <a:pt x="966" y="1438661"/>
                </a:lnTo>
                <a:lnTo>
                  <a:pt x="0" y="1433801"/>
                </a:lnTo>
                <a:lnTo>
                  <a:pt x="0" y="142874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5777202" y="0"/>
                </a:lnTo>
                <a:lnTo>
                  <a:pt x="5809282" y="28186"/>
                </a:lnTo>
                <a:lnTo>
                  <a:pt x="5810248" y="33047"/>
                </a:lnTo>
                <a:lnTo>
                  <a:pt x="5810248" y="1433801"/>
                </a:lnTo>
                <a:lnTo>
                  <a:pt x="5782061" y="1465882"/>
                </a:lnTo>
                <a:lnTo>
                  <a:pt x="5777202" y="146684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895974" y="1457324"/>
            <a:ext cx="5353050" cy="1905000"/>
            <a:chOff x="5895974" y="1457324"/>
            <a:chExt cx="5353050" cy="1905000"/>
          </a:xfrm>
        </p:grpSpPr>
        <p:sp>
          <p:nvSpPr>
            <p:cNvPr id="15" name="object 15"/>
            <p:cNvSpPr/>
            <p:nvPr/>
          </p:nvSpPr>
          <p:spPr>
            <a:xfrm>
              <a:off x="5895962" y="1457336"/>
              <a:ext cx="5353050" cy="1905000"/>
            </a:xfrm>
            <a:custGeom>
              <a:avLst/>
              <a:gdLst/>
              <a:ahLst/>
              <a:cxnLst/>
              <a:rect l="l" t="t" r="r" b="b"/>
              <a:pathLst>
                <a:path w="5353050" h="1905000">
                  <a:moveTo>
                    <a:pt x="381000" y="1895475"/>
                  </a:moveTo>
                  <a:lnTo>
                    <a:pt x="9525" y="1895475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905000"/>
                  </a:lnTo>
                  <a:lnTo>
                    <a:pt x="9525" y="1905000"/>
                  </a:lnTo>
                  <a:lnTo>
                    <a:pt x="381000" y="1905000"/>
                  </a:lnTo>
                  <a:lnTo>
                    <a:pt x="381000" y="1895475"/>
                  </a:lnTo>
                  <a:close/>
                </a:path>
                <a:path w="5353050" h="1905000">
                  <a:moveTo>
                    <a:pt x="704850" y="1895475"/>
                  </a:moveTo>
                  <a:lnTo>
                    <a:pt x="647700" y="1895475"/>
                  </a:lnTo>
                  <a:lnTo>
                    <a:pt x="647700" y="1905000"/>
                  </a:lnTo>
                  <a:lnTo>
                    <a:pt x="704850" y="1905000"/>
                  </a:lnTo>
                  <a:lnTo>
                    <a:pt x="704850" y="1895475"/>
                  </a:lnTo>
                  <a:close/>
                </a:path>
                <a:path w="5353050" h="1905000">
                  <a:moveTo>
                    <a:pt x="1714500" y="1895475"/>
                  </a:moveTo>
                  <a:lnTo>
                    <a:pt x="971550" y="1895475"/>
                  </a:lnTo>
                  <a:lnTo>
                    <a:pt x="971550" y="1905000"/>
                  </a:lnTo>
                  <a:lnTo>
                    <a:pt x="1714500" y="1905000"/>
                  </a:lnTo>
                  <a:lnTo>
                    <a:pt x="1714500" y="1895475"/>
                  </a:lnTo>
                  <a:close/>
                </a:path>
                <a:path w="5353050" h="1905000">
                  <a:moveTo>
                    <a:pt x="2038350" y="1895475"/>
                  </a:moveTo>
                  <a:lnTo>
                    <a:pt x="1981200" y="1895475"/>
                  </a:lnTo>
                  <a:lnTo>
                    <a:pt x="1981200" y="1905000"/>
                  </a:lnTo>
                  <a:lnTo>
                    <a:pt x="2038350" y="1905000"/>
                  </a:lnTo>
                  <a:lnTo>
                    <a:pt x="2038350" y="1895475"/>
                  </a:lnTo>
                  <a:close/>
                </a:path>
                <a:path w="5353050" h="1905000">
                  <a:moveTo>
                    <a:pt x="3057525" y="1895475"/>
                  </a:moveTo>
                  <a:lnTo>
                    <a:pt x="2305050" y="1895475"/>
                  </a:lnTo>
                  <a:lnTo>
                    <a:pt x="2305050" y="1905000"/>
                  </a:lnTo>
                  <a:lnTo>
                    <a:pt x="3057525" y="1905000"/>
                  </a:lnTo>
                  <a:lnTo>
                    <a:pt x="3057525" y="1895475"/>
                  </a:lnTo>
                  <a:close/>
                </a:path>
                <a:path w="5353050" h="1905000">
                  <a:moveTo>
                    <a:pt x="3381375" y="1895475"/>
                  </a:moveTo>
                  <a:lnTo>
                    <a:pt x="3324225" y="1895475"/>
                  </a:lnTo>
                  <a:lnTo>
                    <a:pt x="3324225" y="1905000"/>
                  </a:lnTo>
                  <a:lnTo>
                    <a:pt x="3381375" y="1905000"/>
                  </a:lnTo>
                  <a:lnTo>
                    <a:pt x="3381375" y="1895475"/>
                  </a:lnTo>
                  <a:close/>
                </a:path>
                <a:path w="5353050" h="1905000">
                  <a:moveTo>
                    <a:pt x="4391025" y="1895475"/>
                  </a:moveTo>
                  <a:lnTo>
                    <a:pt x="3648075" y="1895475"/>
                  </a:lnTo>
                  <a:lnTo>
                    <a:pt x="3648075" y="1905000"/>
                  </a:lnTo>
                  <a:lnTo>
                    <a:pt x="4391025" y="1905000"/>
                  </a:lnTo>
                  <a:lnTo>
                    <a:pt x="4391025" y="1895475"/>
                  </a:lnTo>
                  <a:close/>
                </a:path>
                <a:path w="5353050" h="1905000">
                  <a:moveTo>
                    <a:pt x="4714875" y="1895475"/>
                  </a:moveTo>
                  <a:lnTo>
                    <a:pt x="4657725" y="1895475"/>
                  </a:lnTo>
                  <a:lnTo>
                    <a:pt x="4657725" y="1905000"/>
                  </a:lnTo>
                  <a:lnTo>
                    <a:pt x="4714875" y="1905000"/>
                  </a:lnTo>
                  <a:lnTo>
                    <a:pt x="4714875" y="1895475"/>
                  </a:lnTo>
                  <a:close/>
                </a:path>
                <a:path w="5353050" h="1905000">
                  <a:moveTo>
                    <a:pt x="5353050" y="1895475"/>
                  </a:moveTo>
                  <a:lnTo>
                    <a:pt x="4981575" y="1895475"/>
                  </a:lnTo>
                  <a:lnTo>
                    <a:pt x="4981575" y="1905000"/>
                  </a:lnTo>
                  <a:lnTo>
                    <a:pt x="5353050" y="1905000"/>
                  </a:lnTo>
                  <a:lnTo>
                    <a:pt x="5353050" y="1895475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6974" y="1743074"/>
              <a:ext cx="266700" cy="1619250"/>
            </a:xfrm>
            <a:custGeom>
              <a:avLst/>
              <a:gdLst/>
              <a:ahLst/>
              <a:cxnLst/>
              <a:rect l="l" t="t" r="r" b="b"/>
              <a:pathLst>
                <a:path w="266700" h="1619250">
                  <a:moveTo>
                    <a:pt x="266699" y="1619249"/>
                  </a:moveTo>
                  <a:lnTo>
                    <a:pt x="0" y="161924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6192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00824" y="1647824"/>
              <a:ext cx="266700" cy="1714500"/>
            </a:xfrm>
            <a:custGeom>
              <a:avLst/>
              <a:gdLst/>
              <a:ahLst/>
              <a:cxnLst/>
              <a:rect l="l" t="t" r="r" b="b"/>
              <a:pathLst>
                <a:path w="266700" h="1714500">
                  <a:moveTo>
                    <a:pt x="266699" y="1714499"/>
                  </a:moveTo>
                  <a:lnTo>
                    <a:pt x="0" y="171449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714499"/>
                  </a:lnTo>
                  <a:close/>
                </a:path>
              </a:pathLst>
            </a:custGeom>
            <a:solidFill>
              <a:srgbClr val="33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10474" y="1552574"/>
              <a:ext cx="266700" cy="1809750"/>
            </a:xfrm>
            <a:custGeom>
              <a:avLst/>
              <a:gdLst/>
              <a:ahLst/>
              <a:cxnLst/>
              <a:rect l="l" t="t" r="r" b="b"/>
              <a:pathLst>
                <a:path w="266700" h="1809750">
                  <a:moveTo>
                    <a:pt x="266699" y="1809749"/>
                  </a:moveTo>
                  <a:lnTo>
                    <a:pt x="0" y="180974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8097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34324" y="1838324"/>
              <a:ext cx="266700" cy="1524000"/>
            </a:xfrm>
            <a:custGeom>
              <a:avLst/>
              <a:gdLst/>
              <a:ahLst/>
              <a:cxnLst/>
              <a:rect l="l" t="t" r="r" b="b"/>
              <a:pathLst>
                <a:path w="266700" h="1524000">
                  <a:moveTo>
                    <a:pt x="266699" y="1523999"/>
                  </a:moveTo>
                  <a:lnTo>
                    <a:pt x="0" y="152399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523999"/>
                  </a:lnTo>
                  <a:close/>
                </a:path>
              </a:pathLst>
            </a:custGeom>
            <a:solidFill>
              <a:srgbClr val="33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53499" y="1933574"/>
              <a:ext cx="266700" cy="1428750"/>
            </a:xfrm>
            <a:custGeom>
              <a:avLst/>
              <a:gdLst/>
              <a:ahLst/>
              <a:cxnLst/>
              <a:rect l="l" t="t" r="r" b="b"/>
              <a:pathLst>
                <a:path w="266700" h="1428750">
                  <a:moveTo>
                    <a:pt x="266699" y="1428749"/>
                  </a:moveTo>
                  <a:lnTo>
                    <a:pt x="0" y="142874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4287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77349" y="2219324"/>
              <a:ext cx="266700" cy="1143000"/>
            </a:xfrm>
            <a:custGeom>
              <a:avLst/>
              <a:gdLst/>
              <a:ahLst/>
              <a:cxnLst/>
              <a:rect l="l" t="t" r="r" b="b"/>
              <a:pathLst>
                <a:path w="266700" h="1143000">
                  <a:moveTo>
                    <a:pt x="266699" y="1142999"/>
                  </a:moveTo>
                  <a:lnTo>
                    <a:pt x="0" y="114299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142999"/>
                  </a:lnTo>
                  <a:close/>
                </a:path>
              </a:pathLst>
            </a:custGeom>
            <a:solidFill>
              <a:srgbClr val="33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6999" y="1647824"/>
              <a:ext cx="266700" cy="1714500"/>
            </a:xfrm>
            <a:custGeom>
              <a:avLst/>
              <a:gdLst/>
              <a:ahLst/>
              <a:cxnLst/>
              <a:rect l="l" t="t" r="r" b="b"/>
              <a:pathLst>
                <a:path w="266700" h="1714500">
                  <a:moveTo>
                    <a:pt x="266699" y="1714499"/>
                  </a:moveTo>
                  <a:lnTo>
                    <a:pt x="0" y="171449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71449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10849" y="1743074"/>
              <a:ext cx="266700" cy="1619250"/>
            </a:xfrm>
            <a:custGeom>
              <a:avLst/>
              <a:gdLst/>
              <a:ahLst/>
              <a:cxnLst/>
              <a:rect l="l" t="t" r="r" b="b"/>
              <a:pathLst>
                <a:path w="266700" h="1619250">
                  <a:moveTo>
                    <a:pt x="266699" y="1619249"/>
                  </a:moveTo>
                  <a:lnTo>
                    <a:pt x="0" y="161924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619249"/>
                  </a:lnTo>
                  <a:close/>
                </a:path>
              </a:pathLst>
            </a:custGeom>
            <a:solidFill>
              <a:srgbClr val="33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00824" y="3425825"/>
            <a:ext cx="3416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878787"/>
                </a:solidFill>
                <a:latin typeface="Arial"/>
                <a:cs typeface="Arial"/>
              </a:rPr>
              <a:t>Word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32241" y="3425825"/>
            <a:ext cx="3517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878787"/>
                </a:solidFill>
                <a:latin typeface="Arial"/>
                <a:cs typeface="Arial"/>
              </a:rPr>
              <a:t>Excel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0644" y="3425825"/>
            <a:ext cx="7073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878787"/>
                </a:solidFill>
                <a:latin typeface="Arial"/>
                <a:cs typeface="Arial"/>
              </a:rPr>
              <a:t>PowerPoint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75031" y="3425825"/>
            <a:ext cx="8115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878787"/>
                </a:solidFill>
                <a:latin typeface="Arial"/>
                <a:cs typeface="Arial"/>
              </a:rPr>
              <a:t>Colaboración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54699" y="4330700"/>
            <a:ext cx="5295900" cy="760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 err="1" smtClean="0">
                <a:solidFill>
                  <a:srgbClr val="1A1A1A"/>
                </a:solidFill>
                <a:latin typeface="Times New Roman"/>
                <a:cs typeface="Times New Roman"/>
              </a:rPr>
              <a:t>Productividad</a:t>
            </a:r>
            <a:r>
              <a:rPr sz="1500" b="1" spc="5" dirty="0" smtClean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Office</a:t>
            </a: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39900"/>
              </a:lnSpc>
              <a:spcBef>
                <a:spcPts val="470"/>
              </a:spcBef>
            </a:pP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Estas</a:t>
            </a:r>
            <a:r>
              <a:rPr sz="105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aplicaciones ofrecen</a:t>
            </a:r>
            <a:r>
              <a:rPr sz="105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herramientas 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complementarias</a:t>
            </a:r>
            <a:r>
              <a:rPr sz="105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y son </a:t>
            </a:r>
            <a:r>
              <a:rPr sz="1050" spc="-10" dirty="0" err="1" smtClean="0">
                <a:solidFill>
                  <a:srgbClr val="333333"/>
                </a:solidFill>
                <a:latin typeface="Arial"/>
                <a:cs typeface="Arial"/>
              </a:rPr>
              <a:t>multiplataforma</a:t>
            </a:r>
            <a:r>
              <a:rPr lang="es-ES" sz="1050" spc="-10" dirty="0" smtClean="0">
                <a:solidFill>
                  <a:srgbClr val="333333"/>
                </a:solidFill>
                <a:latin typeface="Arial"/>
                <a:cs typeface="Arial"/>
              </a:rPr>
              <a:t> de gran ayuda.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8150" y="3206750"/>
            <a:ext cx="6116955" cy="1107996"/>
          </a:xfrm>
        </p:spPr>
        <p:txBody>
          <a:bodyPr/>
          <a:lstStyle/>
          <a:p>
            <a:r>
              <a:rPr lang="es-ES" dirty="0" smtClean="0"/>
              <a:t>GRACIAS POR ESCUCHAR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smtClean="0"/>
              <a:t>                       </a:t>
            </a:r>
            <a:r>
              <a:rPr lang="es-ES" dirty="0" smtClean="0">
                <a:sym typeface="Wingdings" pitchFamily="2" charset="2"/>
              </a:rPr>
              <a:t>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0235" y="1580261"/>
            <a:ext cx="10984230" cy="276999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024" y="1400174"/>
            <a:ext cx="1428750" cy="28575"/>
          </a:xfrm>
          <a:custGeom>
            <a:avLst/>
            <a:gdLst/>
            <a:ahLst/>
            <a:cxnLst/>
            <a:rect l="l" t="t" r="r" b="b"/>
            <a:pathLst>
              <a:path w="1428750" h="28575">
                <a:moveTo>
                  <a:pt x="1428749" y="28574"/>
                </a:moveTo>
                <a:lnTo>
                  <a:pt x="0" y="28574"/>
                </a:lnTo>
                <a:lnTo>
                  <a:pt x="0" y="0"/>
                </a:lnTo>
                <a:lnTo>
                  <a:pt x="1428749" y="0"/>
                </a:lnTo>
                <a:lnTo>
                  <a:pt x="1428749" y="2857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8325" y="1120775"/>
            <a:ext cx="142621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10" dirty="0">
                <a:solidFill>
                  <a:srgbClr val="FFBF00"/>
                </a:solidFill>
                <a:latin typeface="Arial"/>
                <a:cs typeface="Arial"/>
              </a:rPr>
              <a:t>C</a:t>
            </a:r>
            <a:r>
              <a:rPr sz="1350" b="1" spc="-16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BF00"/>
                </a:solidFill>
                <a:latin typeface="Arial"/>
                <a:cs typeface="Arial"/>
              </a:rPr>
              <a:t>O</a:t>
            </a:r>
            <a:r>
              <a:rPr sz="135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BF00"/>
                </a:solidFill>
                <a:latin typeface="Arial"/>
                <a:cs typeface="Arial"/>
              </a:rPr>
              <a:t>N</a:t>
            </a:r>
            <a:r>
              <a:rPr sz="1350" b="1" spc="-16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BF00"/>
                </a:solidFill>
                <a:latin typeface="Arial"/>
                <a:cs typeface="Arial"/>
              </a:rPr>
              <a:t>T</a:t>
            </a:r>
            <a:r>
              <a:rPr sz="135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BF00"/>
                </a:solidFill>
                <a:latin typeface="Arial"/>
                <a:cs typeface="Arial"/>
              </a:rPr>
              <a:t>E</a:t>
            </a:r>
            <a:r>
              <a:rPr sz="135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BF00"/>
                </a:solidFill>
                <a:latin typeface="Arial"/>
                <a:cs typeface="Arial"/>
              </a:rPr>
              <a:t>N</a:t>
            </a:r>
            <a:r>
              <a:rPr sz="135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BF00"/>
                </a:solidFill>
                <a:latin typeface="Arial"/>
                <a:cs typeface="Arial"/>
              </a:rPr>
              <a:t>I</a:t>
            </a:r>
            <a:r>
              <a:rPr sz="135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BF00"/>
                </a:solidFill>
                <a:latin typeface="Arial"/>
                <a:cs typeface="Arial"/>
              </a:rPr>
              <a:t>D</a:t>
            </a:r>
            <a:r>
              <a:rPr sz="135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BF00"/>
                </a:solidFill>
                <a:latin typeface="Arial"/>
                <a:cs typeface="Arial"/>
              </a:rPr>
              <a:t>O</a:t>
            </a:r>
            <a:r>
              <a:rPr sz="135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BF00"/>
                </a:solidFill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325" y="1425575"/>
            <a:ext cx="4636770" cy="16008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745"/>
              </a:spcBef>
              <a:tabLst>
                <a:tab pos="2660650" algn="l"/>
              </a:tabLst>
            </a:pPr>
            <a:r>
              <a:rPr sz="5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ÍNDICE</a:t>
            </a: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5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5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CONTENIDOS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549" y="3419474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409574" y="204787"/>
                </a:moveTo>
                <a:lnTo>
                  <a:pt x="409574" y="211494"/>
                </a:lnTo>
                <a:lnTo>
                  <a:pt x="409246" y="218185"/>
                </a:lnTo>
                <a:lnTo>
                  <a:pt x="408588" y="224860"/>
                </a:lnTo>
                <a:lnTo>
                  <a:pt x="407931" y="231534"/>
                </a:lnTo>
                <a:lnTo>
                  <a:pt x="406948" y="238160"/>
                </a:lnTo>
                <a:lnTo>
                  <a:pt x="405639" y="244739"/>
                </a:lnTo>
                <a:lnTo>
                  <a:pt x="404331" y="251317"/>
                </a:lnTo>
                <a:lnTo>
                  <a:pt x="393986" y="283155"/>
                </a:lnTo>
                <a:lnTo>
                  <a:pt x="391419" y="289352"/>
                </a:lnTo>
                <a:lnTo>
                  <a:pt x="388555" y="295408"/>
                </a:lnTo>
                <a:lnTo>
                  <a:pt x="385393" y="301323"/>
                </a:lnTo>
                <a:lnTo>
                  <a:pt x="382232" y="307238"/>
                </a:lnTo>
                <a:lnTo>
                  <a:pt x="378788" y="312984"/>
                </a:lnTo>
                <a:lnTo>
                  <a:pt x="375061" y="318561"/>
                </a:lnTo>
                <a:lnTo>
                  <a:pt x="371335" y="324137"/>
                </a:lnTo>
                <a:lnTo>
                  <a:pt x="367345" y="329518"/>
                </a:lnTo>
                <a:lnTo>
                  <a:pt x="363090" y="334703"/>
                </a:lnTo>
                <a:lnTo>
                  <a:pt x="358835" y="339887"/>
                </a:lnTo>
                <a:lnTo>
                  <a:pt x="354336" y="344851"/>
                </a:lnTo>
                <a:lnTo>
                  <a:pt x="349594" y="349594"/>
                </a:lnTo>
                <a:lnTo>
                  <a:pt x="344851" y="354336"/>
                </a:lnTo>
                <a:lnTo>
                  <a:pt x="318561" y="375061"/>
                </a:lnTo>
                <a:lnTo>
                  <a:pt x="312984" y="378788"/>
                </a:lnTo>
                <a:lnTo>
                  <a:pt x="283156" y="393986"/>
                </a:lnTo>
                <a:lnTo>
                  <a:pt x="276959" y="396553"/>
                </a:lnTo>
                <a:lnTo>
                  <a:pt x="270652" y="398809"/>
                </a:lnTo>
                <a:lnTo>
                  <a:pt x="264234" y="400756"/>
                </a:lnTo>
                <a:lnTo>
                  <a:pt x="257815" y="402703"/>
                </a:lnTo>
                <a:lnTo>
                  <a:pt x="251317" y="404331"/>
                </a:lnTo>
                <a:lnTo>
                  <a:pt x="244739" y="405639"/>
                </a:lnTo>
                <a:lnTo>
                  <a:pt x="238161" y="406948"/>
                </a:lnTo>
                <a:lnTo>
                  <a:pt x="231534" y="407931"/>
                </a:lnTo>
                <a:lnTo>
                  <a:pt x="224860" y="408588"/>
                </a:lnTo>
                <a:lnTo>
                  <a:pt x="218185" y="409246"/>
                </a:lnTo>
                <a:lnTo>
                  <a:pt x="211494" y="409574"/>
                </a:lnTo>
                <a:lnTo>
                  <a:pt x="204787" y="409574"/>
                </a:lnTo>
                <a:lnTo>
                  <a:pt x="198080" y="409574"/>
                </a:lnTo>
                <a:lnTo>
                  <a:pt x="191389" y="409246"/>
                </a:lnTo>
                <a:lnTo>
                  <a:pt x="184714" y="408588"/>
                </a:lnTo>
                <a:lnTo>
                  <a:pt x="178039" y="407931"/>
                </a:lnTo>
                <a:lnTo>
                  <a:pt x="171413" y="406948"/>
                </a:lnTo>
                <a:lnTo>
                  <a:pt x="164835" y="405639"/>
                </a:lnTo>
                <a:lnTo>
                  <a:pt x="158257" y="404331"/>
                </a:lnTo>
                <a:lnTo>
                  <a:pt x="151758" y="402703"/>
                </a:lnTo>
                <a:lnTo>
                  <a:pt x="145340" y="400756"/>
                </a:lnTo>
                <a:lnTo>
                  <a:pt x="138922" y="398809"/>
                </a:lnTo>
                <a:lnTo>
                  <a:pt x="132615" y="396553"/>
                </a:lnTo>
                <a:lnTo>
                  <a:pt x="126418" y="393986"/>
                </a:lnTo>
                <a:lnTo>
                  <a:pt x="120222" y="391419"/>
                </a:lnTo>
                <a:lnTo>
                  <a:pt x="91013" y="375061"/>
                </a:lnTo>
                <a:lnTo>
                  <a:pt x="85436" y="371335"/>
                </a:lnTo>
                <a:lnTo>
                  <a:pt x="80056" y="367345"/>
                </a:lnTo>
                <a:lnTo>
                  <a:pt x="74871" y="363090"/>
                </a:lnTo>
                <a:lnTo>
                  <a:pt x="69687" y="358835"/>
                </a:lnTo>
                <a:lnTo>
                  <a:pt x="64723" y="354336"/>
                </a:lnTo>
                <a:lnTo>
                  <a:pt x="59980" y="349594"/>
                </a:lnTo>
                <a:lnTo>
                  <a:pt x="55238" y="344851"/>
                </a:lnTo>
                <a:lnTo>
                  <a:pt x="50739" y="339887"/>
                </a:lnTo>
                <a:lnTo>
                  <a:pt x="46484" y="334703"/>
                </a:lnTo>
                <a:lnTo>
                  <a:pt x="42229" y="329518"/>
                </a:lnTo>
                <a:lnTo>
                  <a:pt x="38239" y="324137"/>
                </a:lnTo>
                <a:lnTo>
                  <a:pt x="34512" y="318561"/>
                </a:lnTo>
                <a:lnTo>
                  <a:pt x="30786" y="312984"/>
                </a:lnTo>
                <a:lnTo>
                  <a:pt x="27342" y="307238"/>
                </a:lnTo>
                <a:lnTo>
                  <a:pt x="24181" y="301323"/>
                </a:lnTo>
                <a:lnTo>
                  <a:pt x="21019" y="295408"/>
                </a:lnTo>
                <a:lnTo>
                  <a:pt x="18155" y="289352"/>
                </a:lnTo>
                <a:lnTo>
                  <a:pt x="15588" y="283155"/>
                </a:lnTo>
                <a:lnTo>
                  <a:pt x="13021" y="276959"/>
                </a:lnTo>
                <a:lnTo>
                  <a:pt x="2626" y="238161"/>
                </a:lnTo>
                <a:lnTo>
                  <a:pt x="986" y="224860"/>
                </a:lnTo>
                <a:lnTo>
                  <a:pt x="328" y="218185"/>
                </a:lnTo>
                <a:lnTo>
                  <a:pt x="0" y="211494"/>
                </a:lnTo>
                <a:lnTo>
                  <a:pt x="0" y="204787"/>
                </a:lnTo>
                <a:lnTo>
                  <a:pt x="0" y="198080"/>
                </a:lnTo>
                <a:lnTo>
                  <a:pt x="5243" y="158257"/>
                </a:lnTo>
                <a:lnTo>
                  <a:pt x="18155" y="120221"/>
                </a:lnTo>
                <a:lnTo>
                  <a:pt x="24181" y="108250"/>
                </a:lnTo>
                <a:lnTo>
                  <a:pt x="27342" y="102335"/>
                </a:lnTo>
                <a:lnTo>
                  <a:pt x="50739" y="69686"/>
                </a:lnTo>
                <a:lnTo>
                  <a:pt x="74871" y="46484"/>
                </a:lnTo>
                <a:lnTo>
                  <a:pt x="80056" y="42229"/>
                </a:lnTo>
                <a:lnTo>
                  <a:pt x="114166" y="21019"/>
                </a:lnTo>
                <a:lnTo>
                  <a:pt x="145340" y="8818"/>
                </a:lnTo>
                <a:lnTo>
                  <a:pt x="151758" y="6871"/>
                </a:lnTo>
                <a:lnTo>
                  <a:pt x="184714" y="986"/>
                </a:lnTo>
                <a:lnTo>
                  <a:pt x="191389" y="328"/>
                </a:lnTo>
                <a:lnTo>
                  <a:pt x="198080" y="0"/>
                </a:lnTo>
                <a:lnTo>
                  <a:pt x="204787" y="0"/>
                </a:lnTo>
                <a:lnTo>
                  <a:pt x="211494" y="0"/>
                </a:lnTo>
                <a:lnTo>
                  <a:pt x="251317" y="5243"/>
                </a:lnTo>
                <a:lnTo>
                  <a:pt x="264234" y="8818"/>
                </a:lnTo>
                <a:lnTo>
                  <a:pt x="270652" y="10765"/>
                </a:lnTo>
                <a:lnTo>
                  <a:pt x="301323" y="24181"/>
                </a:lnTo>
                <a:lnTo>
                  <a:pt x="307238" y="27342"/>
                </a:lnTo>
                <a:lnTo>
                  <a:pt x="312984" y="30786"/>
                </a:lnTo>
                <a:lnTo>
                  <a:pt x="318561" y="34512"/>
                </a:lnTo>
                <a:lnTo>
                  <a:pt x="324137" y="38238"/>
                </a:lnTo>
                <a:lnTo>
                  <a:pt x="329518" y="42229"/>
                </a:lnTo>
                <a:lnTo>
                  <a:pt x="334703" y="46484"/>
                </a:lnTo>
                <a:lnTo>
                  <a:pt x="339887" y="50739"/>
                </a:lnTo>
                <a:lnTo>
                  <a:pt x="367345" y="80056"/>
                </a:lnTo>
                <a:lnTo>
                  <a:pt x="385393" y="108250"/>
                </a:lnTo>
                <a:lnTo>
                  <a:pt x="388555" y="114165"/>
                </a:lnTo>
                <a:lnTo>
                  <a:pt x="402703" y="151759"/>
                </a:lnTo>
                <a:lnTo>
                  <a:pt x="405639" y="164835"/>
                </a:lnTo>
                <a:lnTo>
                  <a:pt x="406948" y="171413"/>
                </a:lnTo>
                <a:lnTo>
                  <a:pt x="407931" y="178040"/>
                </a:lnTo>
                <a:lnTo>
                  <a:pt x="408588" y="184714"/>
                </a:lnTo>
                <a:lnTo>
                  <a:pt x="409246" y="191389"/>
                </a:lnTo>
                <a:lnTo>
                  <a:pt x="409574" y="198080"/>
                </a:lnTo>
                <a:lnTo>
                  <a:pt x="409574" y="204787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238" y="3492500"/>
            <a:ext cx="2165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BF00"/>
                </a:solidFill>
                <a:latin typeface="Arial"/>
                <a:cs typeface="Arial"/>
              </a:rPr>
              <a:t>01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825" y="3425825"/>
            <a:ext cx="1460500" cy="4197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Definición</a:t>
            </a:r>
            <a:r>
              <a:rPr sz="125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componentes</a:t>
            </a:r>
            <a:r>
              <a:rPr sz="12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básicos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0549" y="4105274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409574" y="204787"/>
                </a:moveTo>
                <a:lnTo>
                  <a:pt x="409574" y="211494"/>
                </a:lnTo>
                <a:lnTo>
                  <a:pt x="409246" y="218185"/>
                </a:lnTo>
                <a:lnTo>
                  <a:pt x="408588" y="224860"/>
                </a:lnTo>
                <a:lnTo>
                  <a:pt x="407931" y="231534"/>
                </a:lnTo>
                <a:lnTo>
                  <a:pt x="406948" y="238160"/>
                </a:lnTo>
                <a:lnTo>
                  <a:pt x="405639" y="244739"/>
                </a:lnTo>
                <a:lnTo>
                  <a:pt x="404331" y="251317"/>
                </a:lnTo>
                <a:lnTo>
                  <a:pt x="393986" y="283155"/>
                </a:lnTo>
                <a:lnTo>
                  <a:pt x="391419" y="289352"/>
                </a:lnTo>
                <a:lnTo>
                  <a:pt x="388555" y="295408"/>
                </a:lnTo>
                <a:lnTo>
                  <a:pt x="385393" y="301323"/>
                </a:lnTo>
                <a:lnTo>
                  <a:pt x="382232" y="307238"/>
                </a:lnTo>
                <a:lnTo>
                  <a:pt x="378788" y="312983"/>
                </a:lnTo>
                <a:lnTo>
                  <a:pt x="375061" y="318560"/>
                </a:lnTo>
                <a:lnTo>
                  <a:pt x="371335" y="324137"/>
                </a:lnTo>
                <a:lnTo>
                  <a:pt x="367345" y="329518"/>
                </a:lnTo>
                <a:lnTo>
                  <a:pt x="363090" y="334702"/>
                </a:lnTo>
                <a:lnTo>
                  <a:pt x="358835" y="339887"/>
                </a:lnTo>
                <a:lnTo>
                  <a:pt x="354336" y="344851"/>
                </a:lnTo>
                <a:lnTo>
                  <a:pt x="349594" y="349593"/>
                </a:lnTo>
                <a:lnTo>
                  <a:pt x="344851" y="354336"/>
                </a:lnTo>
                <a:lnTo>
                  <a:pt x="339887" y="358835"/>
                </a:lnTo>
                <a:lnTo>
                  <a:pt x="334703" y="363089"/>
                </a:lnTo>
                <a:lnTo>
                  <a:pt x="329518" y="367344"/>
                </a:lnTo>
                <a:lnTo>
                  <a:pt x="324137" y="371335"/>
                </a:lnTo>
                <a:lnTo>
                  <a:pt x="318561" y="375061"/>
                </a:lnTo>
                <a:lnTo>
                  <a:pt x="312984" y="378787"/>
                </a:lnTo>
                <a:lnTo>
                  <a:pt x="283156" y="393985"/>
                </a:lnTo>
                <a:lnTo>
                  <a:pt x="276959" y="396552"/>
                </a:lnTo>
                <a:lnTo>
                  <a:pt x="270652" y="398809"/>
                </a:lnTo>
                <a:lnTo>
                  <a:pt x="264234" y="400756"/>
                </a:lnTo>
                <a:lnTo>
                  <a:pt x="257815" y="402703"/>
                </a:lnTo>
                <a:lnTo>
                  <a:pt x="251317" y="404331"/>
                </a:lnTo>
                <a:lnTo>
                  <a:pt x="244739" y="405639"/>
                </a:lnTo>
                <a:lnTo>
                  <a:pt x="238161" y="406948"/>
                </a:lnTo>
                <a:lnTo>
                  <a:pt x="231534" y="407931"/>
                </a:lnTo>
                <a:lnTo>
                  <a:pt x="224860" y="408588"/>
                </a:lnTo>
                <a:lnTo>
                  <a:pt x="218185" y="409246"/>
                </a:lnTo>
                <a:lnTo>
                  <a:pt x="211494" y="409574"/>
                </a:lnTo>
                <a:lnTo>
                  <a:pt x="204787" y="409574"/>
                </a:lnTo>
                <a:lnTo>
                  <a:pt x="198080" y="409574"/>
                </a:lnTo>
                <a:lnTo>
                  <a:pt x="191389" y="409246"/>
                </a:lnTo>
                <a:lnTo>
                  <a:pt x="184714" y="408588"/>
                </a:lnTo>
                <a:lnTo>
                  <a:pt x="178039" y="407931"/>
                </a:lnTo>
                <a:lnTo>
                  <a:pt x="171413" y="406948"/>
                </a:lnTo>
                <a:lnTo>
                  <a:pt x="164835" y="405639"/>
                </a:lnTo>
                <a:lnTo>
                  <a:pt x="158257" y="404330"/>
                </a:lnTo>
                <a:lnTo>
                  <a:pt x="151758" y="402703"/>
                </a:lnTo>
                <a:lnTo>
                  <a:pt x="145340" y="400756"/>
                </a:lnTo>
                <a:lnTo>
                  <a:pt x="138922" y="398809"/>
                </a:lnTo>
                <a:lnTo>
                  <a:pt x="132615" y="396552"/>
                </a:lnTo>
                <a:lnTo>
                  <a:pt x="126418" y="393985"/>
                </a:lnTo>
                <a:lnTo>
                  <a:pt x="120222" y="391419"/>
                </a:lnTo>
                <a:lnTo>
                  <a:pt x="85436" y="371335"/>
                </a:lnTo>
                <a:lnTo>
                  <a:pt x="74871" y="363090"/>
                </a:lnTo>
                <a:lnTo>
                  <a:pt x="69687" y="358835"/>
                </a:lnTo>
                <a:lnTo>
                  <a:pt x="64723" y="354336"/>
                </a:lnTo>
                <a:lnTo>
                  <a:pt x="59980" y="349593"/>
                </a:lnTo>
                <a:lnTo>
                  <a:pt x="55238" y="344851"/>
                </a:lnTo>
                <a:lnTo>
                  <a:pt x="30786" y="312984"/>
                </a:lnTo>
                <a:lnTo>
                  <a:pt x="24181" y="301323"/>
                </a:lnTo>
                <a:lnTo>
                  <a:pt x="21019" y="295408"/>
                </a:lnTo>
                <a:lnTo>
                  <a:pt x="6871" y="257815"/>
                </a:lnTo>
                <a:lnTo>
                  <a:pt x="3934" y="244738"/>
                </a:lnTo>
                <a:lnTo>
                  <a:pt x="2626" y="238160"/>
                </a:lnTo>
                <a:lnTo>
                  <a:pt x="1643" y="231534"/>
                </a:lnTo>
                <a:lnTo>
                  <a:pt x="986" y="224860"/>
                </a:lnTo>
                <a:lnTo>
                  <a:pt x="328" y="218185"/>
                </a:lnTo>
                <a:lnTo>
                  <a:pt x="0" y="211494"/>
                </a:lnTo>
                <a:lnTo>
                  <a:pt x="0" y="204787"/>
                </a:lnTo>
                <a:lnTo>
                  <a:pt x="0" y="198080"/>
                </a:lnTo>
                <a:lnTo>
                  <a:pt x="328" y="191389"/>
                </a:lnTo>
                <a:lnTo>
                  <a:pt x="986" y="184714"/>
                </a:lnTo>
                <a:lnTo>
                  <a:pt x="1643" y="178039"/>
                </a:lnTo>
                <a:lnTo>
                  <a:pt x="10765" y="138922"/>
                </a:lnTo>
                <a:lnTo>
                  <a:pt x="24181" y="108251"/>
                </a:lnTo>
                <a:lnTo>
                  <a:pt x="27342" y="102336"/>
                </a:lnTo>
                <a:lnTo>
                  <a:pt x="46484" y="74871"/>
                </a:lnTo>
                <a:lnTo>
                  <a:pt x="50739" y="69687"/>
                </a:lnTo>
                <a:lnTo>
                  <a:pt x="74871" y="46484"/>
                </a:lnTo>
                <a:lnTo>
                  <a:pt x="80056" y="42229"/>
                </a:lnTo>
                <a:lnTo>
                  <a:pt x="114166" y="21019"/>
                </a:lnTo>
                <a:lnTo>
                  <a:pt x="151758" y="6871"/>
                </a:lnTo>
                <a:lnTo>
                  <a:pt x="184714" y="986"/>
                </a:lnTo>
                <a:lnTo>
                  <a:pt x="191389" y="329"/>
                </a:lnTo>
                <a:lnTo>
                  <a:pt x="198080" y="0"/>
                </a:lnTo>
                <a:lnTo>
                  <a:pt x="204787" y="0"/>
                </a:lnTo>
                <a:lnTo>
                  <a:pt x="211494" y="0"/>
                </a:lnTo>
                <a:lnTo>
                  <a:pt x="251317" y="5243"/>
                </a:lnTo>
                <a:lnTo>
                  <a:pt x="289352" y="18155"/>
                </a:lnTo>
                <a:lnTo>
                  <a:pt x="301323" y="24181"/>
                </a:lnTo>
                <a:lnTo>
                  <a:pt x="307238" y="27342"/>
                </a:lnTo>
                <a:lnTo>
                  <a:pt x="334703" y="46484"/>
                </a:lnTo>
                <a:lnTo>
                  <a:pt x="339887" y="50739"/>
                </a:lnTo>
                <a:lnTo>
                  <a:pt x="367345" y="80056"/>
                </a:lnTo>
                <a:lnTo>
                  <a:pt x="388555" y="114166"/>
                </a:lnTo>
                <a:lnTo>
                  <a:pt x="402703" y="151759"/>
                </a:lnTo>
                <a:lnTo>
                  <a:pt x="405639" y="164835"/>
                </a:lnTo>
                <a:lnTo>
                  <a:pt x="406948" y="171413"/>
                </a:lnTo>
                <a:lnTo>
                  <a:pt x="407931" y="178039"/>
                </a:lnTo>
                <a:lnTo>
                  <a:pt x="408588" y="184714"/>
                </a:lnTo>
                <a:lnTo>
                  <a:pt x="409246" y="191389"/>
                </a:lnTo>
                <a:lnTo>
                  <a:pt x="409574" y="198080"/>
                </a:lnTo>
                <a:lnTo>
                  <a:pt x="409574" y="204787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7238" y="4178300"/>
            <a:ext cx="2165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BF00"/>
                </a:solidFill>
                <a:latin typeface="Arial"/>
                <a:cs typeface="Arial"/>
              </a:rPr>
              <a:t>02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9825" y="4111625"/>
            <a:ext cx="1547495" cy="4197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Hardware:</a:t>
            </a:r>
            <a:r>
              <a:rPr sz="125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Elementos físicos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549" y="4781549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409574" y="204787"/>
                </a:moveTo>
                <a:lnTo>
                  <a:pt x="409574" y="211494"/>
                </a:lnTo>
                <a:lnTo>
                  <a:pt x="409246" y="218185"/>
                </a:lnTo>
                <a:lnTo>
                  <a:pt x="408588" y="224860"/>
                </a:lnTo>
                <a:lnTo>
                  <a:pt x="407931" y="231535"/>
                </a:lnTo>
                <a:lnTo>
                  <a:pt x="406948" y="238161"/>
                </a:lnTo>
                <a:lnTo>
                  <a:pt x="405639" y="244739"/>
                </a:lnTo>
                <a:lnTo>
                  <a:pt x="404331" y="251317"/>
                </a:lnTo>
                <a:lnTo>
                  <a:pt x="393986" y="283155"/>
                </a:lnTo>
                <a:lnTo>
                  <a:pt x="391419" y="289352"/>
                </a:lnTo>
                <a:lnTo>
                  <a:pt x="375061" y="318560"/>
                </a:lnTo>
                <a:lnTo>
                  <a:pt x="371335" y="324137"/>
                </a:lnTo>
                <a:lnTo>
                  <a:pt x="344851" y="354336"/>
                </a:lnTo>
                <a:lnTo>
                  <a:pt x="318561" y="375061"/>
                </a:lnTo>
                <a:lnTo>
                  <a:pt x="312984" y="378787"/>
                </a:lnTo>
                <a:lnTo>
                  <a:pt x="283156" y="393985"/>
                </a:lnTo>
                <a:lnTo>
                  <a:pt x="276959" y="396552"/>
                </a:lnTo>
                <a:lnTo>
                  <a:pt x="244739" y="405639"/>
                </a:lnTo>
                <a:lnTo>
                  <a:pt x="238161" y="406948"/>
                </a:lnTo>
                <a:lnTo>
                  <a:pt x="231534" y="407931"/>
                </a:lnTo>
                <a:lnTo>
                  <a:pt x="224860" y="408588"/>
                </a:lnTo>
                <a:lnTo>
                  <a:pt x="218185" y="409246"/>
                </a:lnTo>
                <a:lnTo>
                  <a:pt x="211494" y="409574"/>
                </a:lnTo>
                <a:lnTo>
                  <a:pt x="204787" y="409574"/>
                </a:lnTo>
                <a:lnTo>
                  <a:pt x="198080" y="409574"/>
                </a:lnTo>
                <a:lnTo>
                  <a:pt x="191389" y="409246"/>
                </a:lnTo>
                <a:lnTo>
                  <a:pt x="184714" y="408588"/>
                </a:lnTo>
                <a:lnTo>
                  <a:pt x="178039" y="407931"/>
                </a:lnTo>
                <a:lnTo>
                  <a:pt x="171413" y="406948"/>
                </a:lnTo>
                <a:lnTo>
                  <a:pt x="164835" y="405639"/>
                </a:lnTo>
                <a:lnTo>
                  <a:pt x="158257" y="404331"/>
                </a:lnTo>
                <a:lnTo>
                  <a:pt x="151758" y="402703"/>
                </a:lnTo>
                <a:lnTo>
                  <a:pt x="145340" y="400756"/>
                </a:lnTo>
                <a:lnTo>
                  <a:pt x="138922" y="398809"/>
                </a:lnTo>
                <a:lnTo>
                  <a:pt x="132615" y="396552"/>
                </a:lnTo>
                <a:lnTo>
                  <a:pt x="126418" y="393985"/>
                </a:lnTo>
                <a:lnTo>
                  <a:pt x="120222" y="391419"/>
                </a:lnTo>
                <a:lnTo>
                  <a:pt x="91013" y="375060"/>
                </a:lnTo>
                <a:lnTo>
                  <a:pt x="85436" y="371334"/>
                </a:lnTo>
                <a:lnTo>
                  <a:pt x="80056" y="367345"/>
                </a:lnTo>
                <a:lnTo>
                  <a:pt x="74871" y="363090"/>
                </a:lnTo>
                <a:lnTo>
                  <a:pt x="69687" y="358835"/>
                </a:lnTo>
                <a:lnTo>
                  <a:pt x="42229" y="329518"/>
                </a:lnTo>
                <a:lnTo>
                  <a:pt x="24181" y="301322"/>
                </a:lnTo>
                <a:lnTo>
                  <a:pt x="21019" y="295407"/>
                </a:lnTo>
                <a:lnTo>
                  <a:pt x="8818" y="264233"/>
                </a:lnTo>
                <a:lnTo>
                  <a:pt x="6871" y="257815"/>
                </a:lnTo>
                <a:lnTo>
                  <a:pt x="5243" y="251317"/>
                </a:lnTo>
                <a:lnTo>
                  <a:pt x="3934" y="244739"/>
                </a:lnTo>
                <a:lnTo>
                  <a:pt x="2626" y="238161"/>
                </a:lnTo>
                <a:lnTo>
                  <a:pt x="1643" y="231535"/>
                </a:lnTo>
                <a:lnTo>
                  <a:pt x="986" y="224860"/>
                </a:lnTo>
                <a:lnTo>
                  <a:pt x="328" y="218185"/>
                </a:lnTo>
                <a:lnTo>
                  <a:pt x="0" y="211494"/>
                </a:lnTo>
                <a:lnTo>
                  <a:pt x="0" y="204787"/>
                </a:lnTo>
                <a:lnTo>
                  <a:pt x="0" y="198080"/>
                </a:lnTo>
                <a:lnTo>
                  <a:pt x="328" y="191389"/>
                </a:lnTo>
                <a:lnTo>
                  <a:pt x="986" y="184714"/>
                </a:lnTo>
                <a:lnTo>
                  <a:pt x="1643" y="178039"/>
                </a:lnTo>
                <a:lnTo>
                  <a:pt x="8818" y="145340"/>
                </a:lnTo>
                <a:lnTo>
                  <a:pt x="10765" y="138922"/>
                </a:lnTo>
                <a:lnTo>
                  <a:pt x="27342" y="102335"/>
                </a:lnTo>
                <a:lnTo>
                  <a:pt x="46484" y="74871"/>
                </a:lnTo>
                <a:lnTo>
                  <a:pt x="50739" y="69686"/>
                </a:lnTo>
                <a:lnTo>
                  <a:pt x="74871" y="46484"/>
                </a:lnTo>
                <a:lnTo>
                  <a:pt x="80056" y="42229"/>
                </a:lnTo>
                <a:lnTo>
                  <a:pt x="108251" y="24181"/>
                </a:lnTo>
                <a:lnTo>
                  <a:pt x="114166" y="21019"/>
                </a:lnTo>
                <a:lnTo>
                  <a:pt x="145340" y="8818"/>
                </a:lnTo>
                <a:lnTo>
                  <a:pt x="151758" y="6871"/>
                </a:lnTo>
                <a:lnTo>
                  <a:pt x="184714" y="986"/>
                </a:lnTo>
                <a:lnTo>
                  <a:pt x="191389" y="329"/>
                </a:lnTo>
                <a:lnTo>
                  <a:pt x="198080" y="0"/>
                </a:lnTo>
                <a:lnTo>
                  <a:pt x="204787" y="0"/>
                </a:lnTo>
                <a:lnTo>
                  <a:pt x="211494" y="0"/>
                </a:lnTo>
                <a:lnTo>
                  <a:pt x="251317" y="5243"/>
                </a:lnTo>
                <a:lnTo>
                  <a:pt x="264234" y="8818"/>
                </a:lnTo>
                <a:lnTo>
                  <a:pt x="270652" y="10765"/>
                </a:lnTo>
                <a:lnTo>
                  <a:pt x="301323" y="24181"/>
                </a:lnTo>
                <a:lnTo>
                  <a:pt x="307238" y="27342"/>
                </a:lnTo>
                <a:lnTo>
                  <a:pt x="312984" y="30786"/>
                </a:lnTo>
                <a:lnTo>
                  <a:pt x="318561" y="34512"/>
                </a:lnTo>
                <a:lnTo>
                  <a:pt x="324137" y="38238"/>
                </a:lnTo>
                <a:lnTo>
                  <a:pt x="329518" y="42229"/>
                </a:lnTo>
                <a:lnTo>
                  <a:pt x="334703" y="46484"/>
                </a:lnTo>
                <a:lnTo>
                  <a:pt x="339887" y="50739"/>
                </a:lnTo>
                <a:lnTo>
                  <a:pt x="344851" y="55238"/>
                </a:lnTo>
                <a:lnTo>
                  <a:pt x="349594" y="59980"/>
                </a:lnTo>
                <a:lnTo>
                  <a:pt x="354336" y="64723"/>
                </a:lnTo>
                <a:lnTo>
                  <a:pt x="358835" y="69686"/>
                </a:lnTo>
                <a:lnTo>
                  <a:pt x="363090" y="74871"/>
                </a:lnTo>
                <a:lnTo>
                  <a:pt x="367345" y="80056"/>
                </a:lnTo>
                <a:lnTo>
                  <a:pt x="388555" y="114166"/>
                </a:lnTo>
                <a:lnTo>
                  <a:pt x="402703" y="151758"/>
                </a:lnTo>
                <a:lnTo>
                  <a:pt x="405639" y="164834"/>
                </a:lnTo>
                <a:lnTo>
                  <a:pt x="406948" y="171412"/>
                </a:lnTo>
                <a:lnTo>
                  <a:pt x="407931" y="178039"/>
                </a:lnTo>
                <a:lnTo>
                  <a:pt x="408588" y="184714"/>
                </a:lnTo>
                <a:lnTo>
                  <a:pt x="409246" y="191389"/>
                </a:lnTo>
                <a:lnTo>
                  <a:pt x="409574" y="198080"/>
                </a:lnTo>
                <a:lnTo>
                  <a:pt x="409574" y="204787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7238" y="4854575"/>
            <a:ext cx="2165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BF00"/>
                </a:solidFill>
                <a:latin typeface="Arial"/>
                <a:cs typeface="Arial"/>
              </a:rPr>
              <a:t>03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9825" y="4787900"/>
            <a:ext cx="1664335" cy="4197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Software:</a:t>
            </a:r>
            <a:r>
              <a:rPr sz="12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Instrucciones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5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programas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0549" y="5467349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409574" y="204787"/>
                </a:moveTo>
                <a:lnTo>
                  <a:pt x="409574" y="211494"/>
                </a:lnTo>
                <a:lnTo>
                  <a:pt x="409246" y="218185"/>
                </a:lnTo>
                <a:lnTo>
                  <a:pt x="408588" y="224860"/>
                </a:lnTo>
                <a:lnTo>
                  <a:pt x="407931" y="231534"/>
                </a:lnTo>
                <a:lnTo>
                  <a:pt x="406948" y="238160"/>
                </a:lnTo>
                <a:lnTo>
                  <a:pt x="405639" y="244739"/>
                </a:lnTo>
                <a:lnTo>
                  <a:pt x="404331" y="251317"/>
                </a:lnTo>
                <a:lnTo>
                  <a:pt x="393986" y="283155"/>
                </a:lnTo>
                <a:lnTo>
                  <a:pt x="391419" y="289352"/>
                </a:lnTo>
                <a:lnTo>
                  <a:pt x="388555" y="295408"/>
                </a:lnTo>
                <a:lnTo>
                  <a:pt x="385393" y="301322"/>
                </a:lnTo>
                <a:lnTo>
                  <a:pt x="382232" y="307238"/>
                </a:lnTo>
                <a:lnTo>
                  <a:pt x="378788" y="312984"/>
                </a:lnTo>
                <a:lnTo>
                  <a:pt x="375061" y="318560"/>
                </a:lnTo>
                <a:lnTo>
                  <a:pt x="371335" y="324137"/>
                </a:lnTo>
                <a:lnTo>
                  <a:pt x="344851" y="354335"/>
                </a:lnTo>
                <a:lnTo>
                  <a:pt x="318561" y="375061"/>
                </a:lnTo>
                <a:lnTo>
                  <a:pt x="312984" y="378788"/>
                </a:lnTo>
                <a:lnTo>
                  <a:pt x="307238" y="382232"/>
                </a:lnTo>
                <a:lnTo>
                  <a:pt x="301323" y="385393"/>
                </a:lnTo>
                <a:lnTo>
                  <a:pt x="295408" y="388555"/>
                </a:lnTo>
                <a:lnTo>
                  <a:pt x="289352" y="391419"/>
                </a:lnTo>
                <a:lnTo>
                  <a:pt x="283156" y="393985"/>
                </a:lnTo>
                <a:lnTo>
                  <a:pt x="276959" y="396553"/>
                </a:lnTo>
                <a:lnTo>
                  <a:pt x="238161" y="406948"/>
                </a:lnTo>
                <a:lnTo>
                  <a:pt x="224860" y="408588"/>
                </a:lnTo>
                <a:lnTo>
                  <a:pt x="218185" y="409246"/>
                </a:lnTo>
                <a:lnTo>
                  <a:pt x="211494" y="409574"/>
                </a:lnTo>
                <a:lnTo>
                  <a:pt x="204787" y="409574"/>
                </a:lnTo>
                <a:lnTo>
                  <a:pt x="198080" y="409574"/>
                </a:lnTo>
                <a:lnTo>
                  <a:pt x="191389" y="409246"/>
                </a:lnTo>
                <a:lnTo>
                  <a:pt x="184714" y="408588"/>
                </a:lnTo>
                <a:lnTo>
                  <a:pt x="178039" y="407931"/>
                </a:lnTo>
                <a:lnTo>
                  <a:pt x="171413" y="406948"/>
                </a:lnTo>
                <a:lnTo>
                  <a:pt x="164835" y="405639"/>
                </a:lnTo>
                <a:lnTo>
                  <a:pt x="158257" y="404331"/>
                </a:lnTo>
                <a:lnTo>
                  <a:pt x="151758" y="402703"/>
                </a:lnTo>
                <a:lnTo>
                  <a:pt x="145340" y="400756"/>
                </a:lnTo>
                <a:lnTo>
                  <a:pt x="138922" y="398809"/>
                </a:lnTo>
                <a:lnTo>
                  <a:pt x="132615" y="396553"/>
                </a:lnTo>
                <a:lnTo>
                  <a:pt x="126418" y="393985"/>
                </a:lnTo>
                <a:lnTo>
                  <a:pt x="120222" y="391419"/>
                </a:lnTo>
                <a:lnTo>
                  <a:pt x="85436" y="371335"/>
                </a:lnTo>
                <a:lnTo>
                  <a:pt x="74871" y="363090"/>
                </a:lnTo>
                <a:lnTo>
                  <a:pt x="69687" y="358835"/>
                </a:lnTo>
                <a:lnTo>
                  <a:pt x="42229" y="329518"/>
                </a:lnTo>
                <a:lnTo>
                  <a:pt x="34512" y="318560"/>
                </a:lnTo>
                <a:lnTo>
                  <a:pt x="30786" y="312984"/>
                </a:lnTo>
                <a:lnTo>
                  <a:pt x="27342" y="307238"/>
                </a:lnTo>
                <a:lnTo>
                  <a:pt x="24181" y="301323"/>
                </a:lnTo>
                <a:lnTo>
                  <a:pt x="21019" y="295408"/>
                </a:lnTo>
                <a:lnTo>
                  <a:pt x="8818" y="264233"/>
                </a:lnTo>
                <a:lnTo>
                  <a:pt x="6871" y="257815"/>
                </a:lnTo>
                <a:lnTo>
                  <a:pt x="986" y="224860"/>
                </a:lnTo>
                <a:lnTo>
                  <a:pt x="328" y="218185"/>
                </a:lnTo>
                <a:lnTo>
                  <a:pt x="0" y="211494"/>
                </a:lnTo>
                <a:lnTo>
                  <a:pt x="0" y="204787"/>
                </a:lnTo>
                <a:lnTo>
                  <a:pt x="0" y="198080"/>
                </a:lnTo>
                <a:lnTo>
                  <a:pt x="5243" y="158257"/>
                </a:lnTo>
                <a:lnTo>
                  <a:pt x="18155" y="120222"/>
                </a:lnTo>
                <a:lnTo>
                  <a:pt x="38239" y="85436"/>
                </a:lnTo>
                <a:lnTo>
                  <a:pt x="46484" y="74871"/>
                </a:lnTo>
                <a:lnTo>
                  <a:pt x="50739" y="69686"/>
                </a:lnTo>
                <a:lnTo>
                  <a:pt x="74871" y="46484"/>
                </a:lnTo>
                <a:lnTo>
                  <a:pt x="80056" y="42229"/>
                </a:lnTo>
                <a:lnTo>
                  <a:pt x="114166" y="21019"/>
                </a:lnTo>
                <a:lnTo>
                  <a:pt x="145340" y="8818"/>
                </a:lnTo>
                <a:lnTo>
                  <a:pt x="151758" y="6871"/>
                </a:lnTo>
                <a:lnTo>
                  <a:pt x="184714" y="986"/>
                </a:lnTo>
                <a:lnTo>
                  <a:pt x="191389" y="329"/>
                </a:lnTo>
                <a:lnTo>
                  <a:pt x="198080" y="0"/>
                </a:lnTo>
                <a:lnTo>
                  <a:pt x="204787" y="0"/>
                </a:lnTo>
                <a:lnTo>
                  <a:pt x="211494" y="0"/>
                </a:lnTo>
                <a:lnTo>
                  <a:pt x="251317" y="5243"/>
                </a:lnTo>
                <a:lnTo>
                  <a:pt x="264234" y="8818"/>
                </a:lnTo>
                <a:lnTo>
                  <a:pt x="270652" y="10765"/>
                </a:lnTo>
                <a:lnTo>
                  <a:pt x="307238" y="27343"/>
                </a:lnTo>
                <a:lnTo>
                  <a:pt x="334703" y="46484"/>
                </a:lnTo>
                <a:lnTo>
                  <a:pt x="339887" y="50739"/>
                </a:lnTo>
                <a:lnTo>
                  <a:pt x="363090" y="74871"/>
                </a:lnTo>
                <a:lnTo>
                  <a:pt x="367345" y="80055"/>
                </a:lnTo>
                <a:lnTo>
                  <a:pt x="371335" y="85436"/>
                </a:lnTo>
                <a:lnTo>
                  <a:pt x="375061" y="91013"/>
                </a:lnTo>
                <a:lnTo>
                  <a:pt x="378788" y="96590"/>
                </a:lnTo>
                <a:lnTo>
                  <a:pt x="396553" y="132615"/>
                </a:lnTo>
                <a:lnTo>
                  <a:pt x="400756" y="145341"/>
                </a:lnTo>
                <a:lnTo>
                  <a:pt x="402703" y="151759"/>
                </a:lnTo>
                <a:lnTo>
                  <a:pt x="408588" y="184715"/>
                </a:lnTo>
                <a:lnTo>
                  <a:pt x="409246" y="191390"/>
                </a:lnTo>
                <a:lnTo>
                  <a:pt x="409574" y="198080"/>
                </a:lnTo>
                <a:lnTo>
                  <a:pt x="409574" y="204787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7238" y="5540375"/>
            <a:ext cx="2165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BF00"/>
                </a:solidFill>
                <a:latin typeface="Arial"/>
                <a:cs typeface="Arial"/>
              </a:rPr>
              <a:t>04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9825" y="5473700"/>
            <a:ext cx="1473835" cy="4197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Redes</a:t>
            </a:r>
            <a:r>
              <a:rPr sz="12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informáticas</a:t>
            </a:r>
            <a:r>
              <a:rPr sz="125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1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clasificación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6574" y="3419474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409574" y="204787"/>
                </a:moveTo>
                <a:lnTo>
                  <a:pt x="405639" y="244739"/>
                </a:lnTo>
                <a:lnTo>
                  <a:pt x="404331" y="251317"/>
                </a:lnTo>
                <a:lnTo>
                  <a:pt x="393986" y="283155"/>
                </a:lnTo>
                <a:lnTo>
                  <a:pt x="391419" y="289352"/>
                </a:lnTo>
                <a:lnTo>
                  <a:pt x="388555" y="295408"/>
                </a:lnTo>
                <a:lnTo>
                  <a:pt x="385393" y="301323"/>
                </a:lnTo>
                <a:lnTo>
                  <a:pt x="382231" y="307238"/>
                </a:lnTo>
                <a:lnTo>
                  <a:pt x="378787" y="312984"/>
                </a:lnTo>
                <a:lnTo>
                  <a:pt x="375061" y="318561"/>
                </a:lnTo>
                <a:lnTo>
                  <a:pt x="371335" y="324137"/>
                </a:lnTo>
                <a:lnTo>
                  <a:pt x="367345" y="329518"/>
                </a:lnTo>
                <a:lnTo>
                  <a:pt x="363090" y="334703"/>
                </a:lnTo>
                <a:lnTo>
                  <a:pt x="358835" y="339887"/>
                </a:lnTo>
                <a:lnTo>
                  <a:pt x="354336" y="344851"/>
                </a:lnTo>
                <a:lnTo>
                  <a:pt x="349594" y="349594"/>
                </a:lnTo>
                <a:lnTo>
                  <a:pt x="344851" y="354336"/>
                </a:lnTo>
                <a:lnTo>
                  <a:pt x="312984" y="378788"/>
                </a:lnTo>
                <a:lnTo>
                  <a:pt x="283155" y="393986"/>
                </a:lnTo>
                <a:lnTo>
                  <a:pt x="276959" y="396553"/>
                </a:lnTo>
                <a:lnTo>
                  <a:pt x="270652" y="398809"/>
                </a:lnTo>
                <a:lnTo>
                  <a:pt x="264233" y="400756"/>
                </a:lnTo>
                <a:lnTo>
                  <a:pt x="257815" y="402703"/>
                </a:lnTo>
                <a:lnTo>
                  <a:pt x="251317" y="404331"/>
                </a:lnTo>
                <a:lnTo>
                  <a:pt x="244739" y="405639"/>
                </a:lnTo>
                <a:lnTo>
                  <a:pt x="238161" y="406948"/>
                </a:lnTo>
                <a:lnTo>
                  <a:pt x="231535" y="407931"/>
                </a:lnTo>
                <a:lnTo>
                  <a:pt x="224860" y="408588"/>
                </a:lnTo>
                <a:lnTo>
                  <a:pt x="218185" y="409246"/>
                </a:lnTo>
                <a:lnTo>
                  <a:pt x="211494" y="409574"/>
                </a:lnTo>
                <a:lnTo>
                  <a:pt x="204787" y="409574"/>
                </a:lnTo>
                <a:lnTo>
                  <a:pt x="198080" y="409574"/>
                </a:lnTo>
                <a:lnTo>
                  <a:pt x="191389" y="409246"/>
                </a:lnTo>
                <a:lnTo>
                  <a:pt x="184714" y="408588"/>
                </a:lnTo>
                <a:lnTo>
                  <a:pt x="178039" y="407931"/>
                </a:lnTo>
                <a:lnTo>
                  <a:pt x="171413" y="406948"/>
                </a:lnTo>
                <a:lnTo>
                  <a:pt x="164835" y="405639"/>
                </a:lnTo>
                <a:lnTo>
                  <a:pt x="158257" y="404331"/>
                </a:lnTo>
                <a:lnTo>
                  <a:pt x="126418" y="393986"/>
                </a:lnTo>
                <a:lnTo>
                  <a:pt x="120221" y="391419"/>
                </a:lnTo>
                <a:lnTo>
                  <a:pt x="91013" y="375061"/>
                </a:lnTo>
                <a:lnTo>
                  <a:pt x="85436" y="371335"/>
                </a:lnTo>
                <a:lnTo>
                  <a:pt x="59980" y="349594"/>
                </a:lnTo>
                <a:lnTo>
                  <a:pt x="55238" y="344851"/>
                </a:lnTo>
                <a:lnTo>
                  <a:pt x="50739" y="339887"/>
                </a:lnTo>
                <a:lnTo>
                  <a:pt x="46484" y="334703"/>
                </a:lnTo>
                <a:lnTo>
                  <a:pt x="42229" y="329518"/>
                </a:lnTo>
                <a:lnTo>
                  <a:pt x="24181" y="301323"/>
                </a:lnTo>
                <a:lnTo>
                  <a:pt x="21019" y="295408"/>
                </a:lnTo>
                <a:lnTo>
                  <a:pt x="6871" y="257815"/>
                </a:lnTo>
                <a:lnTo>
                  <a:pt x="329" y="218185"/>
                </a:lnTo>
                <a:lnTo>
                  <a:pt x="0" y="204787"/>
                </a:lnTo>
                <a:lnTo>
                  <a:pt x="0" y="198080"/>
                </a:lnTo>
                <a:lnTo>
                  <a:pt x="5243" y="158257"/>
                </a:lnTo>
                <a:lnTo>
                  <a:pt x="8818" y="145340"/>
                </a:lnTo>
                <a:lnTo>
                  <a:pt x="10764" y="138922"/>
                </a:lnTo>
                <a:lnTo>
                  <a:pt x="24181" y="108250"/>
                </a:lnTo>
                <a:lnTo>
                  <a:pt x="27342" y="102335"/>
                </a:lnTo>
                <a:lnTo>
                  <a:pt x="50739" y="69686"/>
                </a:lnTo>
                <a:lnTo>
                  <a:pt x="74871" y="46484"/>
                </a:lnTo>
                <a:lnTo>
                  <a:pt x="80056" y="42229"/>
                </a:lnTo>
                <a:lnTo>
                  <a:pt x="108250" y="24181"/>
                </a:lnTo>
                <a:lnTo>
                  <a:pt x="114165" y="21019"/>
                </a:lnTo>
                <a:lnTo>
                  <a:pt x="145340" y="8818"/>
                </a:lnTo>
                <a:lnTo>
                  <a:pt x="151759" y="6871"/>
                </a:lnTo>
                <a:lnTo>
                  <a:pt x="191389" y="328"/>
                </a:lnTo>
                <a:lnTo>
                  <a:pt x="198080" y="0"/>
                </a:lnTo>
                <a:lnTo>
                  <a:pt x="204787" y="0"/>
                </a:lnTo>
                <a:lnTo>
                  <a:pt x="211494" y="0"/>
                </a:lnTo>
                <a:lnTo>
                  <a:pt x="218185" y="328"/>
                </a:lnTo>
                <a:lnTo>
                  <a:pt x="224860" y="986"/>
                </a:lnTo>
                <a:lnTo>
                  <a:pt x="231535" y="1643"/>
                </a:lnTo>
                <a:lnTo>
                  <a:pt x="264234" y="8818"/>
                </a:lnTo>
                <a:lnTo>
                  <a:pt x="270652" y="10765"/>
                </a:lnTo>
                <a:lnTo>
                  <a:pt x="307238" y="27342"/>
                </a:lnTo>
                <a:lnTo>
                  <a:pt x="339887" y="50739"/>
                </a:lnTo>
                <a:lnTo>
                  <a:pt x="367345" y="80056"/>
                </a:lnTo>
                <a:lnTo>
                  <a:pt x="385393" y="108250"/>
                </a:lnTo>
                <a:lnTo>
                  <a:pt x="388555" y="114165"/>
                </a:lnTo>
                <a:lnTo>
                  <a:pt x="391419" y="120221"/>
                </a:lnTo>
                <a:lnTo>
                  <a:pt x="393986" y="126418"/>
                </a:lnTo>
                <a:lnTo>
                  <a:pt x="396553" y="132614"/>
                </a:lnTo>
                <a:lnTo>
                  <a:pt x="406948" y="171413"/>
                </a:lnTo>
                <a:lnTo>
                  <a:pt x="409575" y="198080"/>
                </a:lnTo>
                <a:lnTo>
                  <a:pt x="409574" y="204787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72221" y="3492500"/>
            <a:ext cx="2165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BF00"/>
                </a:solidFill>
                <a:latin typeface="Arial"/>
                <a:cs typeface="Arial"/>
              </a:rPr>
              <a:t>05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4808" y="3425825"/>
            <a:ext cx="1563370" cy="4197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Servicios</a:t>
            </a:r>
            <a:r>
              <a:rPr sz="12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esenciales</a:t>
            </a:r>
            <a:r>
              <a:rPr sz="125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Internet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76574" y="4105274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409574" y="204787"/>
                </a:moveTo>
                <a:lnTo>
                  <a:pt x="405639" y="244739"/>
                </a:lnTo>
                <a:lnTo>
                  <a:pt x="404331" y="251317"/>
                </a:lnTo>
                <a:lnTo>
                  <a:pt x="393986" y="283155"/>
                </a:lnTo>
                <a:lnTo>
                  <a:pt x="391419" y="289352"/>
                </a:lnTo>
                <a:lnTo>
                  <a:pt x="388555" y="295408"/>
                </a:lnTo>
                <a:lnTo>
                  <a:pt x="385393" y="301323"/>
                </a:lnTo>
                <a:lnTo>
                  <a:pt x="382231" y="307238"/>
                </a:lnTo>
                <a:lnTo>
                  <a:pt x="378787" y="312983"/>
                </a:lnTo>
                <a:lnTo>
                  <a:pt x="375061" y="318560"/>
                </a:lnTo>
                <a:lnTo>
                  <a:pt x="371335" y="324137"/>
                </a:lnTo>
                <a:lnTo>
                  <a:pt x="367345" y="329518"/>
                </a:lnTo>
                <a:lnTo>
                  <a:pt x="363090" y="334702"/>
                </a:lnTo>
                <a:lnTo>
                  <a:pt x="358835" y="339887"/>
                </a:lnTo>
                <a:lnTo>
                  <a:pt x="354336" y="344851"/>
                </a:lnTo>
                <a:lnTo>
                  <a:pt x="349594" y="349593"/>
                </a:lnTo>
                <a:lnTo>
                  <a:pt x="344851" y="354336"/>
                </a:lnTo>
                <a:lnTo>
                  <a:pt x="318561" y="375061"/>
                </a:lnTo>
                <a:lnTo>
                  <a:pt x="312984" y="378787"/>
                </a:lnTo>
                <a:lnTo>
                  <a:pt x="283155" y="393985"/>
                </a:lnTo>
                <a:lnTo>
                  <a:pt x="276959" y="396552"/>
                </a:lnTo>
                <a:lnTo>
                  <a:pt x="270652" y="398809"/>
                </a:lnTo>
                <a:lnTo>
                  <a:pt x="264233" y="400756"/>
                </a:lnTo>
                <a:lnTo>
                  <a:pt x="257815" y="402703"/>
                </a:lnTo>
                <a:lnTo>
                  <a:pt x="251317" y="404331"/>
                </a:lnTo>
                <a:lnTo>
                  <a:pt x="244739" y="405639"/>
                </a:lnTo>
                <a:lnTo>
                  <a:pt x="238161" y="406948"/>
                </a:lnTo>
                <a:lnTo>
                  <a:pt x="231535" y="407931"/>
                </a:lnTo>
                <a:lnTo>
                  <a:pt x="224860" y="408588"/>
                </a:lnTo>
                <a:lnTo>
                  <a:pt x="218185" y="409246"/>
                </a:lnTo>
                <a:lnTo>
                  <a:pt x="211494" y="409574"/>
                </a:lnTo>
                <a:lnTo>
                  <a:pt x="204787" y="409574"/>
                </a:lnTo>
                <a:lnTo>
                  <a:pt x="198080" y="409574"/>
                </a:lnTo>
                <a:lnTo>
                  <a:pt x="191389" y="409246"/>
                </a:lnTo>
                <a:lnTo>
                  <a:pt x="184714" y="408588"/>
                </a:lnTo>
                <a:lnTo>
                  <a:pt x="178039" y="407931"/>
                </a:lnTo>
                <a:lnTo>
                  <a:pt x="171413" y="406948"/>
                </a:lnTo>
                <a:lnTo>
                  <a:pt x="164835" y="405639"/>
                </a:lnTo>
                <a:lnTo>
                  <a:pt x="158257" y="404330"/>
                </a:lnTo>
                <a:lnTo>
                  <a:pt x="151759" y="402703"/>
                </a:lnTo>
                <a:lnTo>
                  <a:pt x="145340" y="400756"/>
                </a:lnTo>
                <a:lnTo>
                  <a:pt x="138922" y="398809"/>
                </a:lnTo>
                <a:lnTo>
                  <a:pt x="132615" y="396552"/>
                </a:lnTo>
                <a:lnTo>
                  <a:pt x="126418" y="393985"/>
                </a:lnTo>
                <a:lnTo>
                  <a:pt x="120221" y="391419"/>
                </a:lnTo>
                <a:lnTo>
                  <a:pt x="114166" y="388555"/>
                </a:lnTo>
                <a:lnTo>
                  <a:pt x="108251" y="385393"/>
                </a:lnTo>
                <a:lnTo>
                  <a:pt x="102335" y="382231"/>
                </a:lnTo>
                <a:lnTo>
                  <a:pt x="69686" y="358835"/>
                </a:lnTo>
                <a:lnTo>
                  <a:pt x="42229" y="329518"/>
                </a:lnTo>
                <a:lnTo>
                  <a:pt x="24181" y="301323"/>
                </a:lnTo>
                <a:lnTo>
                  <a:pt x="21019" y="295408"/>
                </a:lnTo>
                <a:lnTo>
                  <a:pt x="6871" y="257815"/>
                </a:lnTo>
                <a:lnTo>
                  <a:pt x="3934" y="244738"/>
                </a:lnTo>
                <a:lnTo>
                  <a:pt x="2626" y="238160"/>
                </a:lnTo>
                <a:lnTo>
                  <a:pt x="0" y="204787"/>
                </a:lnTo>
                <a:lnTo>
                  <a:pt x="0" y="198080"/>
                </a:lnTo>
                <a:lnTo>
                  <a:pt x="5243" y="158257"/>
                </a:lnTo>
                <a:lnTo>
                  <a:pt x="8818" y="145340"/>
                </a:lnTo>
                <a:lnTo>
                  <a:pt x="10764" y="138922"/>
                </a:lnTo>
                <a:lnTo>
                  <a:pt x="24181" y="108251"/>
                </a:lnTo>
                <a:lnTo>
                  <a:pt x="27342" y="102336"/>
                </a:lnTo>
                <a:lnTo>
                  <a:pt x="46484" y="74871"/>
                </a:lnTo>
                <a:lnTo>
                  <a:pt x="50739" y="69687"/>
                </a:lnTo>
                <a:lnTo>
                  <a:pt x="74871" y="46484"/>
                </a:lnTo>
                <a:lnTo>
                  <a:pt x="80056" y="42229"/>
                </a:lnTo>
                <a:lnTo>
                  <a:pt x="108250" y="24181"/>
                </a:lnTo>
                <a:lnTo>
                  <a:pt x="114165" y="21019"/>
                </a:lnTo>
                <a:lnTo>
                  <a:pt x="151759" y="6871"/>
                </a:lnTo>
                <a:lnTo>
                  <a:pt x="191389" y="329"/>
                </a:lnTo>
                <a:lnTo>
                  <a:pt x="204787" y="0"/>
                </a:lnTo>
                <a:lnTo>
                  <a:pt x="211494" y="0"/>
                </a:lnTo>
                <a:lnTo>
                  <a:pt x="218185" y="329"/>
                </a:lnTo>
                <a:lnTo>
                  <a:pt x="224860" y="986"/>
                </a:lnTo>
                <a:lnTo>
                  <a:pt x="231535" y="1643"/>
                </a:lnTo>
                <a:lnTo>
                  <a:pt x="270652" y="10765"/>
                </a:lnTo>
                <a:lnTo>
                  <a:pt x="307238" y="27342"/>
                </a:lnTo>
                <a:lnTo>
                  <a:pt x="334703" y="46484"/>
                </a:lnTo>
                <a:lnTo>
                  <a:pt x="339887" y="50739"/>
                </a:lnTo>
                <a:lnTo>
                  <a:pt x="367345" y="80056"/>
                </a:lnTo>
                <a:lnTo>
                  <a:pt x="385393" y="108251"/>
                </a:lnTo>
                <a:lnTo>
                  <a:pt x="388555" y="114166"/>
                </a:lnTo>
                <a:lnTo>
                  <a:pt x="391419" y="120221"/>
                </a:lnTo>
                <a:lnTo>
                  <a:pt x="393986" y="126418"/>
                </a:lnTo>
                <a:lnTo>
                  <a:pt x="396553" y="132614"/>
                </a:lnTo>
                <a:lnTo>
                  <a:pt x="406948" y="171413"/>
                </a:lnTo>
                <a:lnTo>
                  <a:pt x="409575" y="198080"/>
                </a:lnTo>
                <a:lnTo>
                  <a:pt x="409574" y="204787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72221" y="4178300"/>
            <a:ext cx="2165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BF00"/>
                </a:solidFill>
                <a:latin typeface="Arial"/>
                <a:cs typeface="Arial"/>
              </a:rPr>
              <a:t>06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4808" y="4111625"/>
            <a:ext cx="1637030" cy="4197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Navegadores</a:t>
            </a:r>
            <a:r>
              <a:rPr sz="12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acceso</a:t>
            </a:r>
            <a:r>
              <a:rPr sz="12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25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web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76574" y="4781549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409574" y="204787"/>
                </a:moveTo>
                <a:lnTo>
                  <a:pt x="405639" y="244739"/>
                </a:lnTo>
                <a:lnTo>
                  <a:pt x="404331" y="251317"/>
                </a:lnTo>
                <a:lnTo>
                  <a:pt x="393986" y="283155"/>
                </a:lnTo>
                <a:lnTo>
                  <a:pt x="391419" y="289352"/>
                </a:lnTo>
                <a:lnTo>
                  <a:pt x="375061" y="318560"/>
                </a:lnTo>
                <a:lnTo>
                  <a:pt x="371335" y="324137"/>
                </a:lnTo>
                <a:lnTo>
                  <a:pt x="344851" y="354336"/>
                </a:lnTo>
                <a:lnTo>
                  <a:pt x="312984" y="378787"/>
                </a:lnTo>
                <a:lnTo>
                  <a:pt x="301323" y="385393"/>
                </a:lnTo>
                <a:lnTo>
                  <a:pt x="295408" y="388555"/>
                </a:lnTo>
                <a:lnTo>
                  <a:pt x="289352" y="391419"/>
                </a:lnTo>
                <a:lnTo>
                  <a:pt x="283155" y="393985"/>
                </a:lnTo>
                <a:lnTo>
                  <a:pt x="276959" y="396552"/>
                </a:lnTo>
                <a:lnTo>
                  <a:pt x="244739" y="405639"/>
                </a:lnTo>
                <a:lnTo>
                  <a:pt x="238161" y="406948"/>
                </a:lnTo>
                <a:lnTo>
                  <a:pt x="231535" y="407931"/>
                </a:lnTo>
                <a:lnTo>
                  <a:pt x="224860" y="408588"/>
                </a:lnTo>
                <a:lnTo>
                  <a:pt x="218185" y="409246"/>
                </a:lnTo>
                <a:lnTo>
                  <a:pt x="211494" y="409574"/>
                </a:lnTo>
                <a:lnTo>
                  <a:pt x="204787" y="409574"/>
                </a:lnTo>
                <a:lnTo>
                  <a:pt x="198080" y="409574"/>
                </a:lnTo>
                <a:lnTo>
                  <a:pt x="191389" y="409246"/>
                </a:lnTo>
                <a:lnTo>
                  <a:pt x="184714" y="408588"/>
                </a:lnTo>
                <a:lnTo>
                  <a:pt x="178039" y="407931"/>
                </a:lnTo>
                <a:lnTo>
                  <a:pt x="171413" y="406948"/>
                </a:lnTo>
                <a:lnTo>
                  <a:pt x="164835" y="405639"/>
                </a:lnTo>
                <a:lnTo>
                  <a:pt x="158257" y="404331"/>
                </a:lnTo>
                <a:lnTo>
                  <a:pt x="151759" y="402703"/>
                </a:lnTo>
                <a:lnTo>
                  <a:pt x="145340" y="400756"/>
                </a:lnTo>
                <a:lnTo>
                  <a:pt x="138922" y="398809"/>
                </a:lnTo>
                <a:lnTo>
                  <a:pt x="108251" y="385393"/>
                </a:lnTo>
                <a:lnTo>
                  <a:pt x="102335" y="382231"/>
                </a:lnTo>
                <a:lnTo>
                  <a:pt x="96590" y="378787"/>
                </a:lnTo>
                <a:lnTo>
                  <a:pt x="91013" y="375060"/>
                </a:lnTo>
                <a:lnTo>
                  <a:pt x="85436" y="371334"/>
                </a:lnTo>
                <a:lnTo>
                  <a:pt x="55238" y="344850"/>
                </a:lnTo>
                <a:lnTo>
                  <a:pt x="30786" y="312983"/>
                </a:lnTo>
                <a:lnTo>
                  <a:pt x="24181" y="301322"/>
                </a:lnTo>
                <a:lnTo>
                  <a:pt x="21019" y="295407"/>
                </a:lnTo>
                <a:lnTo>
                  <a:pt x="6871" y="257815"/>
                </a:lnTo>
                <a:lnTo>
                  <a:pt x="3934" y="244739"/>
                </a:lnTo>
                <a:lnTo>
                  <a:pt x="2626" y="238161"/>
                </a:lnTo>
                <a:lnTo>
                  <a:pt x="0" y="204787"/>
                </a:lnTo>
                <a:lnTo>
                  <a:pt x="0" y="198080"/>
                </a:lnTo>
                <a:lnTo>
                  <a:pt x="3934" y="164834"/>
                </a:lnTo>
                <a:lnTo>
                  <a:pt x="5243" y="158256"/>
                </a:lnTo>
                <a:lnTo>
                  <a:pt x="6871" y="151758"/>
                </a:lnTo>
                <a:lnTo>
                  <a:pt x="8818" y="145340"/>
                </a:lnTo>
                <a:lnTo>
                  <a:pt x="10764" y="138922"/>
                </a:lnTo>
                <a:lnTo>
                  <a:pt x="27342" y="102335"/>
                </a:lnTo>
                <a:lnTo>
                  <a:pt x="46484" y="74871"/>
                </a:lnTo>
                <a:lnTo>
                  <a:pt x="50739" y="69686"/>
                </a:lnTo>
                <a:lnTo>
                  <a:pt x="74871" y="46484"/>
                </a:lnTo>
                <a:lnTo>
                  <a:pt x="80056" y="42229"/>
                </a:lnTo>
                <a:lnTo>
                  <a:pt x="108250" y="24181"/>
                </a:lnTo>
                <a:lnTo>
                  <a:pt x="114165" y="21019"/>
                </a:lnTo>
                <a:lnTo>
                  <a:pt x="145340" y="8818"/>
                </a:lnTo>
                <a:lnTo>
                  <a:pt x="151759" y="6871"/>
                </a:lnTo>
                <a:lnTo>
                  <a:pt x="191389" y="329"/>
                </a:lnTo>
                <a:lnTo>
                  <a:pt x="204787" y="0"/>
                </a:lnTo>
                <a:lnTo>
                  <a:pt x="211494" y="0"/>
                </a:lnTo>
                <a:lnTo>
                  <a:pt x="218185" y="329"/>
                </a:lnTo>
                <a:lnTo>
                  <a:pt x="224860" y="986"/>
                </a:lnTo>
                <a:lnTo>
                  <a:pt x="231535" y="1643"/>
                </a:lnTo>
                <a:lnTo>
                  <a:pt x="264234" y="8818"/>
                </a:lnTo>
                <a:lnTo>
                  <a:pt x="270652" y="10765"/>
                </a:lnTo>
                <a:lnTo>
                  <a:pt x="301323" y="24181"/>
                </a:lnTo>
                <a:lnTo>
                  <a:pt x="307238" y="27342"/>
                </a:lnTo>
                <a:lnTo>
                  <a:pt x="339887" y="50739"/>
                </a:lnTo>
                <a:lnTo>
                  <a:pt x="349594" y="59980"/>
                </a:lnTo>
                <a:lnTo>
                  <a:pt x="354336" y="64723"/>
                </a:lnTo>
                <a:lnTo>
                  <a:pt x="358835" y="69686"/>
                </a:lnTo>
                <a:lnTo>
                  <a:pt x="363090" y="74871"/>
                </a:lnTo>
                <a:lnTo>
                  <a:pt x="367345" y="80056"/>
                </a:lnTo>
                <a:lnTo>
                  <a:pt x="388555" y="114166"/>
                </a:lnTo>
                <a:lnTo>
                  <a:pt x="393986" y="126417"/>
                </a:lnTo>
                <a:lnTo>
                  <a:pt x="396553" y="132614"/>
                </a:lnTo>
                <a:lnTo>
                  <a:pt x="405639" y="164834"/>
                </a:lnTo>
                <a:lnTo>
                  <a:pt x="406948" y="171412"/>
                </a:lnTo>
                <a:lnTo>
                  <a:pt x="407931" y="178039"/>
                </a:lnTo>
                <a:lnTo>
                  <a:pt x="408589" y="184714"/>
                </a:lnTo>
                <a:lnTo>
                  <a:pt x="409246" y="191389"/>
                </a:lnTo>
                <a:lnTo>
                  <a:pt x="409575" y="198080"/>
                </a:lnTo>
                <a:lnTo>
                  <a:pt x="409574" y="204787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72221" y="4854575"/>
            <a:ext cx="2165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BF00"/>
                </a:solidFill>
                <a:latin typeface="Arial"/>
                <a:cs typeface="Arial"/>
              </a:rPr>
              <a:t>07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24808" y="4787900"/>
            <a:ext cx="1646555" cy="4197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Windows</a:t>
            </a:r>
            <a:r>
              <a:rPr sz="125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10:</a:t>
            </a:r>
            <a:r>
              <a:rPr sz="125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Interfaz</a:t>
            </a:r>
            <a:r>
              <a:rPr sz="12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1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escritorio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6574" y="5467349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409574" y="204787"/>
                </a:moveTo>
                <a:lnTo>
                  <a:pt x="405639" y="244739"/>
                </a:lnTo>
                <a:lnTo>
                  <a:pt x="393986" y="283155"/>
                </a:lnTo>
                <a:lnTo>
                  <a:pt x="391419" y="289352"/>
                </a:lnTo>
                <a:lnTo>
                  <a:pt x="388555" y="295408"/>
                </a:lnTo>
                <a:lnTo>
                  <a:pt x="385393" y="301322"/>
                </a:lnTo>
                <a:lnTo>
                  <a:pt x="382231" y="307238"/>
                </a:lnTo>
                <a:lnTo>
                  <a:pt x="378787" y="312984"/>
                </a:lnTo>
                <a:lnTo>
                  <a:pt x="375061" y="318560"/>
                </a:lnTo>
                <a:lnTo>
                  <a:pt x="371335" y="324137"/>
                </a:lnTo>
                <a:lnTo>
                  <a:pt x="344851" y="354335"/>
                </a:lnTo>
                <a:lnTo>
                  <a:pt x="312984" y="378788"/>
                </a:lnTo>
                <a:lnTo>
                  <a:pt x="301323" y="385393"/>
                </a:lnTo>
                <a:lnTo>
                  <a:pt x="295408" y="388555"/>
                </a:lnTo>
                <a:lnTo>
                  <a:pt x="289352" y="391419"/>
                </a:lnTo>
                <a:lnTo>
                  <a:pt x="283155" y="393985"/>
                </a:lnTo>
                <a:lnTo>
                  <a:pt x="276959" y="396553"/>
                </a:lnTo>
                <a:lnTo>
                  <a:pt x="270652" y="398809"/>
                </a:lnTo>
                <a:lnTo>
                  <a:pt x="264233" y="400756"/>
                </a:lnTo>
                <a:lnTo>
                  <a:pt x="257815" y="402703"/>
                </a:lnTo>
                <a:lnTo>
                  <a:pt x="251317" y="404331"/>
                </a:lnTo>
                <a:lnTo>
                  <a:pt x="244739" y="405639"/>
                </a:lnTo>
                <a:lnTo>
                  <a:pt x="238161" y="406948"/>
                </a:lnTo>
                <a:lnTo>
                  <a:pt x="231535" y="407931"/>
                </a:lnTo>
                <a:lnTo>
                  <a:pt x="224860" y="408588"/>
                </a:lnTo>
                <a:lnTo>
                  <a:pt x="218185" y="409246"/>
                </a:lnTo>
                <a:lnTo>
                  <a:pt x="211494" y="409574"/>
                </a:lnTo>
                <a:lnTo>
                  <a:pt x="204787" y="409574"/>
                </a:lnTo>
                <a:lnTo>
                  <a:pt x="198080" y="409574"/>
                </a:lnTo>
                <a:lnTo>
                  <a:pt x="191389" y="409246"/>
                </a:lnTo>
                <a:lnTo>
                  <a:pt x="184714" y="408588"/>
                </a:lnTo>
                <a:lnTo>
                  <a:pt x="178039" y="407931"/>
                </a:lnTo>
                <a:lnTo>
                  <a:pt x="145340" y="400756"/>
                </a:lnTo>
                <a:lnTo>
                  <a:pt x="138922" y="398809"/>
                </a:lnTo>
                <a:lnTo>
                  <a:pt x="132615" y="396553"/>
                </a:lnTo>
                <a:lnTo>
                  <a:pt x="126418" y="393985"/>
                </a:lnTo>
                <a:lnTo>
                  <a:pt x="120221" y="391419"/>
                </a:lnTo>
                <a:lnTo>
                  <a:pt x="85436" y="371335"/>
                </a:lnTo>
                <a:lnTo>
                  <a:pt x="55238" y="344850"/>
                </a:lnTo>
                <a:lnTo>
                  <a:pt x="34512" y="318560"/>
                </a:lnTo>
                <a:lnTo>
                  <a:pt x="30786" y="312984"/>
                </a:lnTo>
                <a:lnTo>
                  <a:pt x="27342" y="307238"/>
                </a:lnTo>
                <a:lnTo>
                  <a:pt x="24181" y="301323"/>
                </a:lnTo>
                <a:lnTo>
                  <a:pt x="21019" y="295408"/>
                </a:lnTo>
                <a:lnTo>
                  <a:pt x="6871" y="257815"/>
                </a:lnTo>
                <a:lnTo>
                  <a:pt x="329" y="218185"/>
                </a:lnTo>
                <a:lnTo>
                  <a:pt x="0" y="204787"/>
                </a:lnTo>
                <a:lnTo>
                  <a:pt x="0" y="198080"/>
                </a:lnTo>
                <a:lnTo>
                  <a:pt x="5243" y="158257"/>
                </a:lnTo>
                <a:lnTo>
                  <a:pt x="8818" y="145341"/>
                </a:lnTo>
                <a:lnTo>
                  <a:pt x="10764" y="138922"/>
                </a:lnTo>
                <a:lnTo>
                  <a:pt x="27342" y="102336"/>
                </a:lnTo>
                <a:lnTo>
                  <a:pt x="46484" y="74871"/>
                </a:lnTo>
                <a:lnTo>
                  <a:pt x="50739" y="69686"/>
                </a:lnTo>
                <a:lnTo>
                  <a:pt x="80056" y="42229"/>
                </a:lnTo>
                <a:lnTo>
                  <a:pt x="114165" y="21019"/>
                </a:lnTo>
                <a:lnTo>
                  <a:pt x="145340" y="8818"/>
                </a:lnTo>
                <a:lnTo>
                  <a:pt x="151759" y="6871"/>
                </a:lnTo>
                <a:lnTo>
                  <a:pt x="191389" y="329"/>
                </a:lnTo>
                <a:lnTo>
                  <a:pt x="204787" y="0"/>
                </a:lnTo>
                <a:lnTo>
                  <a:pt x="211494" y="0"/>
                </a:lnTo>
                <a:lnTo>
                  <a:pt x="218185" y="329"/>
                </a:lnTo>
                <a:lnTo>
                  <a:pt x="224860" y="986"/>
                </a:lnTo>
                <a:lnTo>
                  <a:pt x="231535" y="1644"/>
                </a:lnTo>
                <a:lnTo>
                  <a:pt x="270652" y="10765"/>
                </a:lnTo>
                <a:lnTo>
                  <a:pt x="307238" y="27343"/>
                </a:lnTo>
                <a:lnTo>
                  <a:pt x="339887" y="50739"/>
                </a:lnTo>
                <a:lnTo>
                  <a:pt x="363090" y="74871"/>
                </a:lnTo>
                <a:lnTo>
                  <a:pt x="367345" y="80055"/>
                </a:lnTo>
                <a:lnTo>
                  <a:pt x="371335" y="85436"/>
                </a:lnTo>
                <a:lnTo>
                  <a:pt x="375061" y="91013"/>
                </a:lnTo>
                <a:lnTo>
                  <a:pt x="378787" y="96590"/>
                </a:lnTo>
                <a:lnTo>
                  <a:pt x="393986" y="126418"/>
                </a:lnTo>
                <a:lnTo>
                  <a:pt x="396553" y="132615"/>
                </a:lnTo>
                <a:lnTo>
                  <a:pt x="406948" y="171413"/>
                </a:lnTo>
                <a:lnTo>
                  <a:pt x="409575" y="198080"/>
                </a:lnTo>
                <a:lnTo>
                  <a:pt x="409574" y="204787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72221" y="5540375"/>
            <a:ext cx="2165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BF00"/>
                </a:solidFill>
                <a:latin typeface="Arial"/>
                <a:cs typeface="Arial"/>
              </a:rPr>
              <a:t>08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4808" y="5473700"/>
            <a:ext cx="1026160" cy="4197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Explorador</a:t>
            </a:r>
            <a:r>
              <a:rPr sz="125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Windows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95949" y="962024"/>
            <a:ext cx="5934075" cy="4933950"/>
            <a:chOff x="5695949" y="962024"/>
            <a:chExt cx="5934075" cy="4933950"/>
          </a:xfrm>
        </p:grpSpPr>
        <p:sp>
          <p:nvSpPr>
            <p:cNvPr id="30" name="object 30"/>
            <p:cNvSpPr/>
            <p:nvPr/>
          </p:nvSpPr>
          <p:spPr>
            <a:xfrm>
              <a:off x="5695949" y="962024"/>
              <a:ext cx="5934075" cy="4933950"/>
            </a:xfrm>
            <a:custGeom>
              <a:avLst/>
              <a:gdLst/>
              <a:ahLst/>
              <a:cxnLst/>
              <a:rect l="l" t="t" r="r" b="b"/>
              <a:pathLst>
                <a:path w="5934075" h="4933950">
                  <a:moveTo>
                    <a:pt x="5934074" y="4933949"/>
                  </a:moveTo>
                  <a:lnTo>
                    <a:pt x="0" y="4933949"/>
                  </a:lnTo>
                  <a:lnTo>
                    <a:pt x="0" y="0"/>
                  </a:lnTo>
                  <a:lnTo>
                    <a:pt x="5934074" y="0"/>
                  </a:lnTo>
                  <a:lnTo>
                    <a:pt x="5934074" y="49339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76949" y="143827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21331" y="428624"/>
                  </a:moveTo>
                  <a:lnTo>
                    <a:pt x="207293" y="428624"/>
                  </a:lnTo>
                  <a:lnTo>
                    <a:pt x="200291" y="428280"/>
                  </a:lnTo>
                  <a:lnTo>
                    <a:pt x="158817" y="421434"/>
                  </a:lnTo>
                  <a:lnTo>
                    <a:pt x="119475" y="406627"/>
                  </a:lnTo>
                  <a:lnTo>
                    <a:pt x="83779" y="384431"/>
                  </a:lnTo>
                  <a:lnTo>
                    <a:pt x="53099" y="355696"/>
                  </a:lnTo>
                  <a:lnTo>
                    <a:pt x="28613" y="321528"/>
                  </a:lnTo>
                  <a:lnTo>
                    <a:pt x="11266" y="283240"/>
                  </a:lnTo>
                  <a:lnTo>
                    <a:pt x="1719" y="242304"/>
                  </a:lnTo>
                  <a:lnTo>
                    <a:pt x="0" y="221331"/>
                  </a:lnTo>
                  <a:lnTo>
                    <a:pt x="0" y="207293"/>
                  </a:lnTo>
                  <a:lnTo>
                    <a:pt x="5486" y="165617"/>
                  </a:lnTo>
                  <a:lnTo>
                    <a:pt x="18999" y="125813"/>
                  </a:lnTo>
                  <a:lnTo>
                    <a:pt x="40017" y="89410"/>
                  </a:lnTo>
                  <a:lnTo>
                    <a:pt x="67733" y="57807"/>
                  </a:lnTo>
                  <a:lnTo>
                    <a:pt x="101082" y="32218"/>
                  </a:lnTo>
                  <a:lnTo>
                    <a:pt x="138783" y="13627"/>
                  </a:lnTo>
                  <a:lnTo>
                    <a:pt x="179386" y="2748"/>
                  </a:lnTo>
                  <a:lnTo>
                    <a:pt x="207293" y="0"/>
                  </a:lnTo>
                  <a:lnTo>
                    <a:pt x="221331" y="0"/>
                  </a:lnTo>
                  <a:lnTo>
                    <a:pt x="263005" y="5487"/>
                  </a:lnTo>
                  <a:lnTo>
                    <a:pt x="302810" y="18999"/>
                  </a:lnTo>
                  <a:lnTo>
                    <a:pt x="339213" y="40017"/>
                  </a:lnTo>
                  <a:lnTo>
                    <a:pt x="370816" y="67733"/>
                  </a:lnTo>
                  <a:lnTo>
                    <a:pt x="396405" y="101082"/>
                  </a:lnTo>
                  <a:lnTo>
                    <a:pt x="414996" y="138783"/>
                  </a:lnTo>
                  <a:lnTo>
                    <a:pt x="425876" y="179386"/>
                  </a:lnTo>
                  <a:lnTo>
                    <a:pt x="428625" y="207293"/>
                  </a:lnTo>
                  <a:lnTo>
                    <a:pt x="428624" y="214312"/>
                  </a:lnTo>
                  <a:lnTo>
                    <a:pt x="428625" y="221331"/>
                  </a:lnTo>
                  <a:lnTo>
                    <a:pt x="423137" y="263006"/>
                  </a:lnTo>
                  <a:lnTo>
                    <a:pt x="409624" y="302811"/>
                  </a:lnTo>
                  <a:lnTo>
                    <a:pt x="388605" y="339214"/>
                  </a:lnTo>
                  <a:lnTo>
                    <a:pt x="360890" y="370817"/>
                  </a:lnTo>
                  <a:lnTo>
                    <a:pt x="327541" y="396406"/>
                  </a:lnTo>
                  <a:lnTo>
                    <a:pt x="289840" y="414997"/>
                  </a:lnTo>
                  <a:lnTo>
                    <a:pt x="249238" y="425876"/>
                  </a:lnTo>
                  <a:lnTo>
                    <a:pt x="228333" y="428280"/>
                  </a:lnTo>
                  <a:lnTo>
                    <a:pt x="221331" y="428624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193630" y="1520825"/>
            <a:ext cx="2038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09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6217" y="1454150"/>
            <a:ext cx="760730" cy="6197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Creación</a:t>
            </a:r>
            <a:r>
              <a:rPr sz="1250" b="1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50" dirty="0">
                <a:solidFill>
                  <a:srgbClr val="1A1A1A"/>
                </a:solidFill>
                <a:latin typeface="Times New Roman"/>
                <a:cs typeface="Times New Roman"/>
              </a:rPr>
              <a:t>y </a:t>
            </a: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diseño</a:t>
            </a:r>
            <a:r>
              <a:rPr sz="1250" b="1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25" dirty="0">
                <a:solidFill>
                  <a:srgbClr val="1A1A1A"/>
                </a:solidFill>
                <a:latin typeface="Times New Roman"/>
                <a:cs typeface="Times New Roman"/>
              </a:rPr>
              <a:t>de </a:t>
            </a: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blogs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76949" y="2324100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1331" y="428624"/>
                </a:moveTo>
                <a:lnTo>
                  <a:pt x="207293" y="428624"/>
                </a:lnTo>
                <a:lnTo>
                  <a:pt x="200291" y="428280"/>
                </a:lnTo>
                <a:lnTo>
                  <a:pt x="158817" y="421434"/>
                </a:lnTo>
                <a:lnTo>
                  <a:pt x="119475" y="406627"/>
                </a:lnTo>
                <a:lnTo>
                  <a:pt x="83779" y="384430"/>
                </a:lnTo>
                <a:lnTo>
                  <a:pt x="53099" y="355696"/>
                </a:lnTo>
                <a:lnTo>
                  <a:pt x="28613" y="321528"/>
                </a:lnTo>
                <a:lnTo>
                  <a:pt x="11266" y="283240"/>
                </a:lnTo>
                <a:lnTo>
                  <a:pt x="1719" y="242303"/>
                </a:lnTo>
                <a:lnTo>
                  <a:pt x="0" y="221331"/>
                </a:lnTo>
                <a:lnTo>
                  <a:pt x="0" y="207293"/>
                </a:lnTo>
                <a:lnTo>
                  <a:pt x="5486" y="165617"/>
                </a:lnTo>
                <a:lnTo>
                  <a:pt x="18999" y="125813"/>
                </a:lnTo>
                <a:lnTo>
                  <a:pt x="40017" y="89410"/>
                </a:lnTo>
                <a:lnTo>
                  <a:pt x="67733" y="57807"/>
                </a:lnTo>
                <a:lnTo>
                  <a:pt x="101082" y="32218"/>
                </a:lnTo>
                <a:lnTo>
                  <a:pt x="138783" y="13627"/>
                </a:lnTo>
                <a:lnTo>
                  <a:pt x="179386" y="2748"/>
                </a:lnTo>
                <a:lnTo>
                  <a:pt x="207293" y="0"/>
                </a:lnTo>
                <a:lnTo>
                  <a:pt x="221331" y="0"/>
                </a:lnTo>
                <a:lnTo>
                  <a:pt x="263005" y="5487"/>
                </a:lnTo>
                <a:lnTo>
                  <a:pt x="302810" y="18999"/>
                </a:lnTo>
                <a:lnTo>
                  <a:pt x="339213" y="40017"/>
                </a:lnTo>
                <a:lnTo>
                  <a:pt x="370816" y="67733"/>
                </a:lnTo>
                <a:lnTo>
                  <a:pt x="396405" y="101082"/>
                </a:lnTo>
                <a:lnTo>
                  <a:pt x="414996" y="138782"/>
                </a:lnTo>
                <a:lnTo>
                  <a:pt x="425876" y="179385"/>
                </a:lnTo>
                <a:lnTo>
                  <a:pt x="428625" y="207293"/>
                </a:lnTo>
                <a:lnTo>
                  <a:pt x="428624" y="214312"/>
                </a:lnTo>
                <a:lnTo>
                  <a:pt x="428625" y="221331"/>
                </a:lnTo>
                <a:lnTo>
                  <a:pt x="423137" y="263006"/>
                </a:lnTo>
                <a:lnTo>
                  <a:pt x="409624" y="302810"/>
                </a:lnTo>
                <a:lnTo>
                  <a:pt x="388605" y="339213"/>
                </a:lnTo>
                <a:lnTo>
                  <a:pt x="360890" y="370817"/>
                </a:lnTo>
                <a:lnTo>
                  <a:pt x="327541" y="396405"/>
                </a:lnTo>
                <a:lnTo>
                  <a:pt x="289840" y="414997"/>
                </a:lnTo>
                <a:lnTo>
                  <a:pt x="249238" y="425876"/>
                </a:lnTo>
                <a:lnTo>
                  <a:pt x="228333" y="428280"/>
                </a:lnTo>
                <a:lnTo>
                  <a:pt x="221331" y="4286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193630" y="2406650"/>
            <a:ext cx="2038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46217" y="2339975"/>
            <a:ext cx="1092835" cy="6197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50"/>
              </a:spcBef>
            </a:pP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Ciberseguridad </a:t>
            </a: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y</a:t>
            </a:r>
            <a:r>
              <a:rPr sz="1250" b="1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tipos</a:t>
            </a:r>
            <a:r>
              <a:rPr sz="1250" b="1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25" dirty="0">
                <a:solidFill>
                  <a:srgbClr val="1A1A1A"/>
                </a:solidFill>
                <a:latin typeface="Times New Roman"/>
                <a:cs typeface="Times New Roman"/>
              </a:rPr>
              <a:t>de </a:t>
            </a: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ciberacoso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76949" y="3200400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1331" y="428624"/>
                </a:moveTo>
                <a:lnTo>
                  <a:pt x="207293" y="428624"/>
                </a:lnTo>
                <a:lnTo>
                  <a:pt x="200291" y="428280"/>
                </a:lnTo>
                <a:lnTo>
                  <a:pt x="158817" y="421434"/>
                </a:lnTo>
                <a:lnTo>
                  <a:pt x="119475" y="406627"/>
                </a:lnTo>
                <a:lnTo>
                  <a:pt x="83779" y="384431"/>
                </a:lnTo>
                <a:lnTo>
                  <a:pt x="53099" y="355696"/>
                </a:lnTo>
                <a:lnTo>
                  <a:pt x="28613" y="321528"/>
                </a:lnTo>
                <a:lnTo>
                  <a:pt x="11266" y="283240"/>
                </a:lnTo>
                <a:lnTo>
                  <a:pt x="1719" y="242303"/>
                </a:lnTo>
                <a:lnTo>
                  <a:pt x="0" y="221331"/>
                </a:lnTo>
                <a:lnTo>
                  <a:pt x="0" y="207293"/>
                </a:lnTo>
                <a:lnTo>
                  <a:pt x="5486" y="165617"/>
                </a:lnTo>
                <a:lnTo>
                  <a:pt x="18999" y="125813"/>
                </a:lnTo>
                <a:lnTo>
                  <a:pt x="40017" y="89410"/>
                </a:lnTo>
                <a:lnTo>
                  <a:pt x="67733" y="57807"/>
                </a:lnTo>
                <a:lnTo>
                  <a:pt x="101082" y="32218"/>
                </a:lnTo>
                <a:lnTo>
                  <a:pt x="138783" y="13627"/>
                </a:lnTo>
                <a:lnTo>
                  <a:pt x="179386" y="2748"/>
                </a:lnTo>
                <a:lnTo>
                  <a:pt x="207293" y="0"/>
                </a:lnTo>
                <a:lnTo>
                  <a:pt x="221331" y="0"/>
                </a:lnTo>
                <a:lnTo>
                  <a:pt x="263005" y="5486"/>
                </a:lnTo>
                <a:lnTo>
                  <a:pt x="302810" y="18998"/>
                </a:lnTo>
                <a:lnTo>
                  <a:pt x="339213" y="40017"/>
                </a:lnTo>
                <a:lnTo>
                  <a:pt x="370816" y="67733"/>
                </a:lnTo>
                <a:lnTo>
                  <a:pt x="396405" y="101082"/>
                </a:lnTo>
                <a:lnTo>
                  <a:pt x="414996" y="138783"/>
                </a:lnTo>
                <a:lnTo>
                  <a:pt x="425876" y="179386"/>
                </a:lnTo>
                <a:lnTo>
                  <a:pt x="428625" y="207293"/>
                </a:lnTo>
                <a:lnTo>
                  <a:pt x="428624" y="214312"/>
                </a:lnTo>
                <a:lnTo>
                  <a:pt x="428625" y="221331"/>
                </a:lnTo>
                <a:lnTo>
                  <a:pt x="423137" y="263006"/>
                </a:lnTo>
                <a:lnTo>
                  <a:pt x="409624" y="302810"/>
                </a:lnTo>
                <a:lnTo>
                  <a:pt x="388605" y="339213"/>
                </a:lnTo>
                <a:lnTo>
                  <a:pt x="360890" y="370817"/>
                </a:lnTo>
                <a:lnTo>
                  <a:pt x="327541" y="396405"/>
                </a:lnTo>
                <a:lnTo>
                  <a:pt x="289840" y="414996"/>
                </a:lnTo>
                <a:lnTo>
                  <a:pt x="249238" y="425876"/>
                </a:lnTo>
                <a:lnTo>
                  <a:pt x="228333" y="428280"/>
                </a:lnTo>
                <a:lnTo>
                  <a:pt x="221331" y="4286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93630" y="3282950"/>
            <a:ext cx="2038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46217" y="3201035"/>
            <a:ext cx="988694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1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Prevención</a:t>
            </a:r>
            <a:r>
              <a:rPr sz="1250" b="1" spc="5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del</a:t>
            </a:r>
            <a:r>
              <a:rPr sz="1250" b="1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ciberacoso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77174" y="1438274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1331" y="428624"/>
                </a:moveTo>
                <a:lnTo>
                  <a:pt x="207293" y="428624"/>
                </a:lnTo>
                <a:lnTo>
                  <a:pt x="200291" y="428280"/>
                </a:lnTo>
                <a:lnTo>
                  <a:pt x="158818" y="421434"/>
                </a:lnTo>
                <a:lnTo>
                  <a:pt x="119476" y="406627"/>
                </a:lnTo>
                <a:lnTo>
                  <a:pt x="83779" y="384431"/>
                </a:lnTo>
                <a:lnTo>
                  <a:pt x="53099" y="355696"/>
                </a:lnTo>
                <a:lnTo>
                  <a:pt x="28613" y="321528"/>
                </a:lnTo>
                <a:lnTo>
                  <a:pt x="11265" y="283240"/>
                </a:lnTo>
                <a:lnTo>
                  <a:pt x="1720" y="242304"/>
                </a:lnTo>
                <a:lnTo>
                  <a:pt x="0" y="221331"/>
                </a:lnTo>
                <a:lnTo>
                  <a:pt x="0" y="207293"/>
                </a:lnTo>
                <a:lnTo>
                  <a:pt x="5486" y="165617"/>
                </a:lnTo>
                <a:lnTo>
                  <a:pt x="18999" y="125813"/>
                </a:lnTo>
                <a:lnTo>
                  <a:pt x="40017" y="89410"/>
                </a:lnTo>
                <a:lnTo>
                  <a:pt x="67733" y="57807"/>
                </a:lnTo>
                <a:lnTo>
                  <a:pt x="101082" y="32218"/>
                </a:lnTo>
                <a:lnTo>
                  <a:pt x="138782" y="13627"/>
                </a:lnTo>
                <a:lnTo>
                  <a:pt x="179386" y="2748"/>
                </a:lnTo>
                <a:lnTo>
                  <a:pt x="207293" y="0"/>
                </a:lnTo>
                <a:lnTo>
                  <a:pt x="221331" y="0"/>
                </a:lnTo>
                <a:lnTo>
                  <a:pt x="263007" y="5487"/>
                </a:lnTo>
                <a:lnTo>
                  <a:pt x="302810" y="18999"/>
                </a:lnTo>
                <a:lnTo>
                  <a:pt x="339214" y="40017"/>
                </a:lnTo>
                <a:lnTo>
                  <a:pt x="370818" y="67733"/>
                </a:lnTo>
                <a:lnTo>
                  <a:pt x="396406" y="101082"/>
                </a:lnTo>
                <a:lnTo>
                  <a:pt x="414997" y="138783"/>
                </a:lnTo>
                <a:lnTo>
                  <a:pt x="425877" y="179386"/>
                </a:lnTo>
                <a:lnTo>
                  <a:pt x="428625" y="207293"/>
                </a:lnTo>
                <a:lnTo>
                  <a:pt x="428624" y="214312"/>
                </a:lnTo>
                <a:lnTo>
                  <a:pt x="428625" y="221331"/>
                </a:lnTo>
                <a:lnTo>
                  <a:pt x="423138" y="263006"/>
                </a:lnTo>
                <a:lnTo>
                  <a:pt x="409626" y="302811"/>
                </a:lnTo>
                <a:lnTo>
                  <a:pt x="388607" y="339214"/>
                </a:lnTo>
                <a:lnTo>
                  <a:pt x="360891" y="370817"/>
                </a:lnTo>
                <a:lnTo>
                  <a:pt x="327542" y="396406"/>
                </a:lnTo>
                <a:lnTo>
                  <a:pt x="289840" y="414997"/>
                </a:lnTo>
                <a:lnTo>
                  <a:pt x="249238" y="425876"/>
                </a:lnTo>
                <a:lnTo>
                  <a:pt x="228333" y="428280"/>
                </a:lnTo>
                <a:lnTo>
                  <a:pt x="221331" y="4286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97725" y="1520825"/>
            <a:ext cx="2038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50312" y="1454150"/>
            <a:ext cx="953135" cy="6197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50"/>
              </a:spcBef>
            </a:pP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Cmaps</a:t>
            </a:r>
            <a:r>
              <a:rPr sz="1250" b="1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15" dirty="0">
                <a:solidFill>
                  <a:srgbClr val="1A1A1A"/>
                </a:solidFill>
                <a:latin typeface="Times New Roman"/>
                <a:cs typeface="Times New Roman"/>
              </a:rPr>
              <a:t>Tools: </a:t>
            </a: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Mapas conceptuales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877174" y="2324100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1331" y="428624"/>
                </a:moveTo>
                <a:lnTo>
                  <a:pt x="207293" y="428624"/>
                </a:lnTo>
                <a:lnTo>
                  <a:pt x="200291" y="428280"/>
                </a:lnTo>
                <a:lnTo>
                  <a:pt x="158818" y="421434"/>
                </a:lnTo>
                <a:lnTo>
                  <a:pt x="119476" y="406627"/>
                </a:lnTo>
                <a:lnTo>
                  <a:pt x="83779" y="384430"/>
                </a:lnTo>
                <a:lnTo>
                  <a:pt x="53099" y="355696"/>
                </a:lnTo>
                <a:lnTo>
                  <a:pt x="28613" y="321528"/>
                </a:lnTo>
                <a:lnTo>
                  <a:pt x="11265" y="283240"/>
                </a:lnTo>
                <a:lnTo>
                  <a:pt x="1720" y="242303"/>
                </a:lnTo>
                <a:lnTo>
                  <a:pt x="0" y="221331"/>
                </a:lnTo>
                <a:lnTo>
                  <a:pt x="0" y="207293"/>
                </a:lnTo>
                <a:lnTo>
                  <a:pt x="5486" y="165617"/>
                </a:lnTo>
                <a:lnTo>
                  <a:pt x="18999" y="125813"/>
                </a:lnTo>
                <a:lnTo>
                  <a:pt x="40017" y="89410"/>
                </a:lnTo>
                <a:lnTo>
                  <a:pt x="67733" y="57807"/>
                </a:lnTo>
                <a:lnTo>
                  <a:pt x="101082" y="32218"/>
                </a:lnTo>
                <a:lnTo>
                  <a:pt x="138782" y="13627"/>
                </a:lnTo>
                <a:lnTo>
                  <a:pt x="179386" y="2748"/>
                </a:lnTo>
                <a:lnTo>
                  <a:pt x="207293" y="0"/>
                </a:lnTo>
                <a:lnTo>
                  <a:pt x="221331" y="0"/>
                </a:lnTo>
                <a:lnTo>
                  <a:pt x="263007" y="5487"/>
                </a:lnTo>
                <a:lnTo>
                  <a:pt x="302810" y="18999"/>
                </a:lnTo>
                <a:lnTo>
                  <a:pt x="339214" y="40017"/>
                </a:lnTo>
                <a:lnTo>
                  <a:pt x="370818" y="67733"/>
                </a:lnTo>
                <a:lnTo>
                  <a:pt x="396406" y="101082"/>
                </a:lnTo>
                <a:lnTo>
                  <a:pt x="414997" y="138782"/>
                </a:lnTo>
                <a:lnTo>
                  <a:pt x="425877" y="179385"/>
                </a:lnTo>
                <a:lnTo>
                  <a:pt x="428625" y="207293"/>
                </a:lnTo>
                <a:lnTo>
                  <a:pt x="428624" y="214312"/>
                </a:lnTo>
                <a:lnTo>
                  <a:pt x="428625" y="221331"/>
                </a:lnTo>
                <a:lnTo>
                  <a:pt x="423138" y="263006"/>
                </a:lnTo>
                <a:lnTo>
                  <a:pt x="409626" y="302810"/>
                </a:lnTo>
                <a:lnTo>
                  <a:pt x="388607" y="339213"/>
                </a:lnTo>
                <a:lnTo>
                  <a:pt x="360891" y="370817"/>
                </a:lnTo>
                <a:lnTo>
                  <a:pt x="327542" y="396405"/>
                </a:lnTo>
                <a:lnTo>
                  <a:pt x="289840" y="414997"/>
                </a:lnTo>
                <a:lnTo>
                  <a:pt x="249238" y="425876"/>
                </a:lnTo>
                <a:lnTo>
                  <a:pt x="228333" y="428280"/>
                </a:lnTo>
                <a:lnTo>
                  <a:pt x="221331" y="4286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997725" y="2406650"/>
            <a:ext cx="2038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50312" y="2339975"/>
            <a:ext cx="991869" cy="8197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50"/>
              </a:spcBef>
            </a:pP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Microsoft Word: </a:t>
            </a: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Procesador</a:t>
            </a:r>
            <a:r>
              <a:rPr sz="1250" b="1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25" dirty="0">
                <a:solidFill>
                  <a:srgbClr val="1A1A1A"/>
                </a:solidFill>
                <a:latin typeface="Times New Roman"/>
                <a:cs typeface="Times New Roman"/>
              </a:rPr>
              <a:t>de </a:t>
            </a: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textos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877174" y="3409950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1331" y="428624"/>
                </a:moveTo>
                <a:lnTo>
                  <a:pt x="207293" y="428624"/>
                </a:lnTo>
                <a:lnTo>
                  <a:pt x="200291" y="428280"/>
                </a:lnTo>
                <a:lnTo>
                  <a:pt x="158818" y="421433"/>
                </a:lnTo>
                <a:lnTo>
                  <a:pt x="119476" y="406626"/>
                </a:lnTo>
                <a:lnTo>
                  <a:pt x="83779" y="384430"/>
                </a:lnTo>
                <a:lnTo>
                  <a:pt x="53099" y="355695"/>
                </a:lnTo>
                <a:lnTo>
                  <a:pt x="28613" y="321528"/>
                </a:lnTo>
                <a:lnTo>
                  <a:pt x="11265" y="283239"/>
                </a:lnTo>
                <a:lnTo>
                  <a:pt x="1720" y="242303"/>
                </a:lnTo>
                <a:lnTo>
                  <a:pt x="0" y="221331"/>
                </a:lnTo>
                <a:lnTo>
                  <a:pt x="0" y="207293"/>
                </a:lnTo>
                <a:lnTo>
                  <a:pt x="5486" y="165617"/>
                </a:lnTo>
                <a:lnTo>
                  <a:pt x="18999" y="125813"/>
                </a:lnTo>
                <a:lnTo>
                  <a:pt x="40017" y="89410"/>
                </a:lnTo>
                <a:lnTo>
                  <a:pt x="67733" y="57807"/>
                </a:lnTo>
                <a:lnTo>
                  <a:pt x="101082" y="32218"/>
                </a:lnTo>
                <a:lnTo>
                  <a:pt x="138782" y="13627"/>
                </a:lnTo>
                <a:lnTo>
                  <a:pt x="179386" y="2748"/>
                </a:lnTo>
                <a:lnTo>
                  <a:pt x="207293" y="0"/>
                </a:lnTo>
                <a:lnTo>
                  <a:pt x="221331" y="0"/>
                </a:lnTo>
                <a:lnTo>
                  <a:pt x="263007" y="5487"/>
                </a:lnTo>
                <a:lnTo>
                  <a:pt x="302810" y="18999"/>
                </a:lnTo>
                <a:lnTo>
                  <a:pt x="339214" y="40017"/>
                </a:lnTo>
                <a:lnTo>
                  <a:pt x="370818" y="67733"/>
                </a:lnTo>
                <a:lnTo>
                  <a:pt x="396406" y="101082"/>
                </a:lnTo>
                <a:lnTo>
                  <a:pt x="414997" y="138782"/>
                </a:lnTo>
                <a:lnTo>
                  <a:pt x="425877" y="179386"/>
                </a:lnTo>
                <a:lnTo>
                  <a:pt x="428625" y="207293"/>
                </a:lnTo>
                <a:lnTo>
                  <a:pt x="428624" y="214312"/>
                </a:lnTo>
                <a:lnTo>
                  <a:pt x="428625" y="221331"/>
                </a:lnTo>
                <a:lnTo>
                  <a:pt x="423138" y="263006"/>
                </a:lnTo>
                <a:lnTo>
                  <a:pt x="409626" y="302810"/>
                </a:lnTo>
                <a:lnTo>
                  <a:pt x="388607" y="339213"/>
                </a:lnTo>
                <a:lnTo>
                  <a:pt x="360891" y="370816"/>
                </a:lnTo>
                <a:lnTo>
                  <a:pt x="327542" y="396405"/>
                </a:lnTo>
                <a:lnTo>
                  <a:pt x="289840" y="414996"/>
                </a:lnTo>
                <a:lnTo>
                  <a:pt x="249238" y="425875"/>
                </a:lnTo>
                <a:lnTo>
                  <a:pt x="228333" y="428280"/>
                </a:lnTo>
                <a:lnTo>
                  <a:pt x="221331" y="4286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97725" y="3492500"/>
            <a:ext cx="2038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50312" y="3425825"/>
            <a:ext cx="889635" cy="6197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50"/>
              </a:spcBef>
            </a:pP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Microsoft </a:t>
            </a: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Excel:</a:t>
            </a:r>
            <a:r>
              <a:rPr sz="1250" b="1" spc="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20" dirty="0">
                <a:solidFill>
                  <a:srgbClr val="1A1A1A"/>
                </a:solidFill>
                <a:latin typeface="Times New Roman"/>
                <a:cs typeface="Times New Roman"/>
              </a:rPr>
              <a:t>Hojas </a:t>
            </a: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de</a:t>
            </a:r>
            <a:r>
              <a:rPr sz="1250" b="1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cálculo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686924" y="1438274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1331" y="428624"/>
                </a:moveTo>
                <a:lnTo>
                  <a:pt x="207293" y="428624"/>
                </a:lnTo>
                <a:lnTo>
                  <a:pt x="200291" y="428280"/>
                </a:lnTo>
                <a:lnTo>
                  <a:pt x="158817" y="421434"/>
                </a:lnTo>
                <a:lnTo>
                  <a:pt x="119476" y="406627"/>
                </a:lnTo>
                <a:lnTo>
                  <a:pt x="83779" y="384431"/>
                </a:lnTo>
                <a:lnTo>
                  <a:pt x="53099" y="355696"/>
                </a:lnTo>
                <a:lnTo>
                  <a:pt x="28613" y="321528"/>
                </a:lnTo>
                <a:lnTo>
                  <a:pt x="11265" y="283240"/>
                </a:lnTo>
                <a:lnTo>
                  <a:pt x="1719" y="242304"/>
                </a:lnTo>
                <a:lnTo>
                  <a:pt x="0" y="221331"/>
                </a:lnTo>
                <a:lnTo>
                  <a:pt x="0" y="207293"/>
                </a:lnTo>
                <a:lnTo>
                  <a:pt x="5486" y="165617"/>
                </a:lnTo>
                <a:lnTo>
                  <a:pt x="18998" y="125813"/>
                </a:lnTo>
                <a:lnTo>
                  <a:pt x="40017" y="89410"/>
                </a:lnTo>
                <a:lnTo>
                  <a:pt x="67733" y="57807"/>
                </a:lnTo>
                <a:lnTo>
                  <a:pt x="101082" y="32218"/>
                </a:lnTo>
                <a:lnTo>
                  <a:pt x="138782" y="13627"/>
                </a:lnTo>
                <a:lnTo>
                  <a:pt x="179385" y="2748"/>
                </a:lnTo>
                <a:lnTo>
                  <a:pt x="207293" y="0"/>
                </a:lnTo>
                <a:lnTo>
                  <a:pt x="221331" y="0"/>
                </a:lnTo>
                <a:lnTo>
                  <a:pt x="263007" y="5487"/>
                </a:lnTo>
                <a:lnTo>
                  <a:pt x="302809" y="18999"/>
                </a:lnTo>
                <a:lnTo>
                  <a:pt x="339213" y="40017"/>
                </a:lnTo>
                <a:lnTo>
                  <a:pt x="370816" y="67733"/>
                </a:lnTo>
                <a:lnTo>
                  <a:pt x="396404" y="101082"/>
                </a:lnTo>
                <a:lnTo>
                  <a:pt x="414995" y="138783"/>
                </a:lnTo>
                <a:lnTo>
                  <a:pt x="425875" y="179386"/>
                </a:lnTo>
                <a:lnTo>
                  <a:pt x="428626" y="207293"/>
                </a:lnTo>
                <a:lnTo>
                  <a:pt x="428624" y="214312"/>
                </a:lnTo>
                <a:lnTo>
                  <a:pt x="428626" y="221331"/>
                </a:lnTo>
                <a:lnTo>
                  <a:pt x="423136" y="263006"/>
                </a:lnTo>
                <a:lnTo>
                  <a:pt x="409624" y="302811"/>
                </a:lnTo>
                <a:lnTo>
                  <a:pt x="388606" y="339214"/>
                </a:lnTo>
                <a:lnTo>
                  <a:pt x="360889" y="370817"/>
                </a:lnTo>
                <a:lnTo>
                  <a:pt x="327541" y="396406"/>
                </a:lnTo>
                <a:lnTo>
                  <a:pt x="289840" y="414997"/>
                </a:lnTo>
                <a:lnTo>
                  <a:pt x="249238" y="425876"/>
                </a:lnTo>
                <a:lnTo>
                  <a:pt x="228334" y="428280"/>
                </a:lnTo>
                <a:lnTo>
                  <a:pt x="221331" y="4286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801819" y="1520825"/>
            <a:ext cx="2038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254406" y="1454150"/>
            <a:ext cx="1035050" cy="6197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50"/>
              </a:spcBef>
            </a:pP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Microsoft PowerPoint: Presentaciones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686924" y="2324100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1331" y="428624"/>
                </a:moveTo>
                <a:lnTo>
                  <a:pt x="207293" y="428624"/>
                </a:lnTo>
                <a:lnTo>
                  <a:pt x="200291" y="428280"/>
                </a:lnTo>
                <a:lnTo>
                  <a:pt x="158817" y="421434"/>
                </a:lnTo>
                <a:lnTo>
                  <a:pt x="119476" y="406627"/>
                </a:lnTo>
                <a:lnTo>
                  <a:pt x="83779" y="384430"/>
                </a:lnTo>
                <a:lnTo>
                  <a:pt x="53099" y="355696"/>
                </a:lnTo>
                <a:lnTo>
                  <a:pt x="28613" y="321528"/>
                </a:lnTo>
                <a:lnTo>
                  <a:pt x="11265" y="283240"/>
                </a:lnTo>
                <a:lnTo>
                  <a:pt x="1719" y="242303"/>
                </a:lnTo>
                <a:lnTo>
                  <a:pt x="0" y="221331"/>
                </a:lnTo>
                <a:lnTo>
                  <a:pt x="0" y="207293"/>
                </a:lnTo>
                <a:lnTo>
                  <a:pt x="5486" y="165617"/>
                </a:lnTo>
                <a:lnTo>
                  <a:pt x="18998" y="125813"/>
                </a:lnTo>
                <a:lnTo>
                  <a:pt x="40017" y="89410"/>
                </a:lnTo>
                <a:lnTo>
                  <a:pt x="67733" y="57807"/>
                </a:lnTo>
                <a:lnTo>
                  <a:pt x="101082" y="32218"/>
                </a:lnTo>
                <a:lnTo>
                  <a:pt x="138782" y="13627"/>
                </a:lnTo>
                <a:lnTo>
                  <a:pt x="179385" y="2748"/>
                </a:lnTo>
                <a:lnTo>
                  <a:pt x="207293" y="0"/>
                </a:lnTo>
                <a:lnTo>
                  <a:pt x="221331" y="0"/>
                </a:lnTo>
                <a:lnTo>
                  <a:pt x="263007" y="5487"/>
                </a:lnTo>
                <a:lnTo>
                  <a:pt x="302809" y="18999"/>
                </a:lnTo>
                <a:lnTo>
                  <a:pt x="339213" y="40017"/>
                </a:lnTo>
                <a:lnTo>
                  <a:pt x="370816" y="67733"/>
                </a:lnTo>
                <a:lnTo>
                  <a:pt x="396404" y="101082"/>
                </a:lnTo>
                <a:lnTo>
                  <a:pt x="414995" y="138782"/>
                </a:lnTo>
                <a:lnTo>
                  <a:pt x="425875" y="179385"/>
                </a:lnTo>
                <a:lnTo>
                  <a:pt x="428626" y="207293"/>
                </a:lnTo>
                <a:lnTo>
                  <a:pt x="428624" y="214312"/>
                </a:lnTo>
                <a:lnTo>
                  <a:pt x="428626" y="221331"/>
                </a:lnTo>
                <a:lnTo>
                  <a:pt x="423136" y="263006"/>
                </a:lnTo>
                <a:lnTo>
                  <a:pt x="409624" y="302810"/>
                </a:lnTo>
                <a:lnTo>
                  <a:pt x="388606" y="339213"/>
                </a:lnTo>
                <a:lnTo>
                  <a:pt x="360889" y="370817"/>
                </a:lnTo>
                <a:lnTo>
                  <a:pt x="327541" y="396405"/>
                </a:lnTo>
                <a:lnTo>
                  <a:pt x="289840" y="414997"/>
                </a:lnTo>
                <a:lnTo>
                  <a:pt x="249238" y="425876"/>
                </a:lnTo>
                <a:lnTo>
                  <a:pt x="228334" y="428280"/>
                </a:lnTo>
                <a:lnTo>
                  <a:pt x="221331" y="4286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801819" y="2406650"/>
            <a:ext cx="2038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254406" y="2339975"/>
            <a:ext cx="944244" cy="6197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50"/>
              </a:spcBef>
            </a:pP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Aplicaciones </a:t>
            </a:r>
            <a:r>
              <a:rPr sz="1250" b="1" dirty="0">
                <a:solidFill>
                  <a:srgbClr val="1A1A1A"/>
                </a:solidFill>
                <a:latin typeface="Times New Roman"/>
                <a:cs typeface="Times New Roman"/>
              </a:rPr>
              <a:t>integradas</a:t>
            </a:r>
            <a:r>
              <a:rPr sz="1250" b="1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50" b="1" spc="-35" dirty="0">
                <a:solidFill>
                  <a:srgbClr val="1A1A1A"/>
                </a:solidFill>
                <a:latin typeface="Times New Roman"/>
                <a:cs typeface="Times New Roman"/>
              </a:rPr>
              <a:t>de </a:t>
            </a:r>
            <a:r>
              <a:rPr sz="12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Office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58" name="object 52"/>
          <p:cNvSpPr/>
          <p:nvPr/>
        </p:nvSpPr>
        <p:spPr>
          <a:xfrm>
            <a:off x="9531350" y="3206751"/>
            <a:ext cx="457201" cy="381000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1331" y="428624"/>
                </a:moveTo>
                <a:lnTo>
                  <a:pt x="207293" y="428624"/>
                </a:lnTo>
                <a:lnTo>
                  <a:pt x="200291" y="428280"/>
                </a:lnTo>
                <a:lnTo>
                  <a:pt x="158817" y="421434"/>
                </a:lnTo>
                <a:lnTo>
                  <a:pt x="119476" y="406627"/>
                </a:lnTo>
                <a:lnTo>
                  <a:pt x="83779" y="384430"/>
                </a:lnTo>
                <a:lnTo>
                  <a:pt x="53099" y="355696"/>
                </a:lnTo>
                <a:lnTo>
                  <a:pt x="28613" y="321528"/>
                </a:lnTo>
                <a:lnTo>
                  <a:pt x="11265" y="283240"/>
                </a:lnTo>
                <a:lnTo>
                  <a:pt x="1719" y="242303"/>
                </a:lnTo>
                <a:lnTo>
                  <a:pt x="0" y="221331"/>
                </a:lnTo>
                <a:lnTo>
                  <a:pt x="0" y="207293"/>
                </a:lnTo>
                <a:lnTo>
                  <a:pt x="5486" y="165617"/>
                </a:lnTo>
                <a:lnTo>
                  <a:pt x="18998" y="125813"/>
                </a:lnTo>
                <a:lnTo>
                  <a:pt x="40017" y="89410"/>
                </a:lnTo>
                <a:lnTo>
                  <a:pt x="67733" y="57807"/>
                </a:lnTo>
                <a:lnTo>
                  <a:pt x="101082" y="32218"/>
                </a:lnTo>
                <a:lnTo>
                  <a:pt x="138782" y="13627"/>
                </a:lnTo>
                <a:lnTo>
                  <a:pt x="179385" y="2748"/>
                </a:lnTo>
                <a:lnTo>
                  <a:pt x="207293" y="0"/>
                </a:lnTo>
                <a:lnTo>
                  <a:pt x="221331" y="0"/>
                </a:lnTo>
                <a:lnTo>
                  <a:pt x="263007" y="5487"/>
                </a:lnTo>
                <a:lnTo>
                  <a:pt x="302809" y="18999"/>
                </a:lnTo>
                <a:lnTo>
                  <a:pt x="339213" y="40017"/>
                </a:lnTo>
                <a:lnTo>
                  <a:pt x="370816" y="67733"/>
                </a:lnTo>
                <a:lnTo>
                  <a:pt x="396404" y="101082"/>
                </a:lnTo>
                <a:lnTo>
                  <a:pt x="414995" y="138782"/>
                </a:lnTo>
                <a:lnTo>
                  <a:pt x="425875" y="179385"/>
                </a:lnTo>
                <a:lnTo>
                  <a:pt x="428626" y="207293"/>
                </a:lnTo>
                <a:lnTo>
                  <a:pt x="428624" y="214312"/>
                </a:lnTo>
                <a:lnTo>
                  <a:pt x="428626" y="221331"/>
                </a:lnTo>
                <a:lnTo>
                  <a:pt x="423136" y="263006"/>
                </a:lnTo>
                <a:lnTo>
                  <a:pt x="409624" y="302810"/>
                </a:lnTo>
                <a:lnTo>
                  <a:pt x="388606" y="339213"/>
                </a:lnTo>
                <a:lnTo>
                  <a:pt x="360889" y="370817"/>
                </a:lnTo>
                <a:lnTo>
                  <a:pt x="327541" y="396405"/>
                </a:lnTo>
                <a:lnTo>
                  <a:pt x="289840" y="414997"/>
                </a:lnTo>
                <a:lnTo>
                  <a:pt x="249238" y="425876"/>
                </a:lnTo>
                <a:lnTo>
                  <a:pt x="228334" y="428280"/>
                </a:lnTo>
                <a:lnTo>
                  <a:pt x="221331" y="4286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es-ES" sz="13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17</a:t>
            </a:r>
            <a:endParaRPr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10064750" y="3282950"/>
            <a:ext cx="1773528" cy="28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0" defTabSz="914400" eaLnBrk="1" fontAlgn="auto" latinLnBrk="0" hangingPunct="1">
              <a:lnSpc>
                <a:spcPct val="10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50" b="1" spc="-10" dirty="0" err="1" smtClean="0">
                <a:solidFill>
                  <a:srgbClr val="1A1A1A"/>
                </a:solidFill>
                <a:latin typeface="Times New Roman"/>
                <a:cs typeface="Times New Roman"/>
              </a:rPr>
              <a:t>Aplicaciones</a:t>
            </a:r>
            <a:endParaRPr kumimoji="0" lang="pt-BR" sz="1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4" y="761999"/>
            <a:ext cx="4190999" cy="266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2750" y="4121150"/>
            <a:ext cx="4191000" cy="2095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4350" y="4044950"/>
            <a:ext cx="2286000" cy="2095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21324" y="1120775"/>
            <a:ext cx="31235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la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521324" y="1339850"/>
            <a:ext cx="282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DEFINICIÓN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1324" y="2359025"/>
            <a:ext cx="5859145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Componentes básicos y su </a:t>
            </a: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impacto</a:t>
            </a: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48800"/>
              </a:lnSpc>
              <a:spcBef>
                <a:spcPts val="855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Las</a:t>
            </a:r>
            <a:r>
              <a:rPr sz="105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TIC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son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herramientas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procesar,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almacenar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transmitir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información.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dividen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en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hardware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(componentes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físicos)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software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(instrucciones).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Su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influencia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global,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un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impacto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económico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energético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significativo.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824" y="930275"/>
            <a:ext cx="31235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la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Hardware:</a:t>
            </a:r>
            <a:r>
              <a:rPr spc="-165" dirty="0"/>
              <a:t> </a:t>
            </a:r>
            <a:r>
              <a:rPr dirty="0"/>
              <a:t>Elementos</a:t>
            </a:r>
            <a:r>
              <a:rPr spc="-150" dirty="0"/>
              <a:t> </a:t>
            </a:r>
            <a:r>
              <a:rPr spc="-10" dirty="0"/>
              <a:t>físicos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8824" y="1852295"/>
            <a:ext cx="5598795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800"/>
              </a:lnSpc>
              <a:spcBef>
                <a:spcPts val="100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Componentes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como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CPU,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memorias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RAM/ROM,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periféricos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dispositivos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almacenamiento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conforman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el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hardware.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2549" y="3057524"/>
            <a:ext cx="933450" cy="933450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933449" y="466724"/>
                </a:moveTo>
                <a:lnTo>
                  <a:pt x="931202" y="512471"/>
                </a:lnTo>
                <a:lnTo>
                  <a:pt x="924481" y="557778"/>
                </a:lnTo>
                <a:lnTo>
                  <a:pt x="913352" y="602207"/>
                </a:lnTo>
                <a:lnTo>
                  <a:pt x="897922" y="645332"/>
                </a:lnTo>
                <a:lnTo>
                  <a:pt x="878339" y="686737"/>
                </a:lnTo>
                <a:lnTo>
                  <a:pt x="854792" y="726023"/>
                </a:lnTo>
                <a:lnTo>
                  <a:pt x="827508" y="762812"/>
                </a:lnTo>
                <a:lnTo>
                  <a:pt x="796749" y="796748"/>
                </a:lnTo>
                <a:lnTo>
                  <a:pt x="762811" y="827507"/>
                </a:lnTo>
                <a:lnTo>
                  <a:pt x="726023" y="854791"/>
                </a:lnTo>
                <a:lnTo>
                  <a:pt x="686737" y="878339"/>
                </a:lnTo>
                <a:lnTo>
                  <a:pt x="645332" y="897921"/>
                </a:lnTo>
                <a:lnTo>
                  <a:pt x="602207" y="913352"/>
                </a:lnTo>
                <a:lnTo>
                  <a:pt x="557778" y="924481"/>
                </a:lnTo>
                <a:lnTo>
                  <a:pt x="512472" y="931202"/>
                </a:lnTo>
                <a:lnTo>
                  <a:pt x="466724" y="933449"/>
                </a:lnTo>
                <a:lnTo>
                  <a:pt x="455267" y="933309"/>
                </a:lnTo>
                <a:lnTo>
                  <a:pt x="409589" y="929939"/>
                </a:lnTo>
                <a:lnTo>
                  <a:pt x="364461" y="922108"/>
                </a:lnTo>
                <a:lnTo>
                  <a:pt x="320318" y="909892"/>
                </a:lnTo>
                <a:lnTo>
                  <a:pt x="277585" y="893407"/>
                </a:lnTo>
                <a:lnTo>
                  <a:pt x="236673" y="872814"/>
                </a:lnTo>
                <a:lnTo>
                  <a:pt x="197977" y="848309"/>
                </a:lnTo>
                <a:lnTo>
                  <a:pt x="161870" y="820130"/>
                </a:lnTo>
                <a:lnTo>
                  <a:pt x="128698" y="788548"/>
                </a:lnTo>
                <a:lnTo>
                  <a:pt x="98781" y="753866"/>
                </a:lnTo>
                <a:lnTo>
                  <a:pt x="72408" y="716418"/>
                </a:lnTo>
                <a:lnTo>
                  <a:pt x="49833" y="676566"/>
                </a:lnTo>
                <a:lnTo>
                  <a:pt x="31272" y="634693"/>
                </a:lnTo>
                <a:lnTo>
                  <a:pt x="16905" y="591203"/>
                </a:lnTo>
                <a:lnTo>
                  <a:pt x="6870" y="546513"/>
                </a:lnTo>
                <a:lnTo>
                  <a:pt x="1264" y="501055"/>
                </a:lnTo>
                <a:lnTo>
                  <a:pt x="0" y="466724"/>
                </a:lnTo>
                <a:lnTo>
                  <a:pt x="140" y="455267"/>
                </a:lnTo>
                <a:lnTo>
                  <a:pt x="3510" y="409589"/>
                </a:lnTo>
                <a:lnTo>
                  <a:pt x="11340" y="364461"/>
                </a:lnTo>
                <a:lnTo>
                  <a:pt x="23557" y="320318"/>
                </a:lnTo>
                <a:lnTo>
                  <a:pt x="40041" y="277584"/>
                </a:lnTo>
                <a:lnTo>
                  <a:pt x="60635" y="236673"/>
                </a:lnTo>
                <a:lnTo>
                  <a:pt x="85139" y="197977"/>
                </a:lnTo>
                <a:lnTo>
                  <a:pt x="113318" y="161869"/>
                </a:lnTo>
                <a:lnTo>
                  <a:pt x="144901" y="128697"/>
                </a:lnTo>
                <a:lnTo>
                  <a:pt x="179583" y="98781"/>
                </a:lnTo>
                <a:lnTo>
                  <a:pt x="217030" y="72408"/>
                </a:lnTo>
                <a:lnTo>
                  <a:pt x="256882" y="49832"/>
                </a:lnTo>
                <a:lnTo>
                  <a:pt x="298755" y="31272"/>
                </a:lnTo>
                <a:lnTo>
                  <a:pt x="342246" y="16905"/>
                </a:lnTo>
                <a:lnTo>
                  <a:pt x="386936" y="6870"/>
                </a:lnTo>
                <a:lnTo>
                  <a:pt x="432394" y="1264"/>
                </a:lnTo>
                <a:lnTo>
                  <a:pt x="466724" y="0"/>
                </a:lnTo>
                <a:lnTo>
                  <a:pt x="478182" y="140"/>
                </a:lnTo>
                <a:lnTo>
                  <a:pt x="523860" y="3510"/>
                </a:lnTo>
                <a:lnTo>
                  <a:pt x="568988" y="11340"/>
                </a:lnTo>
                <a:lnTo>
                  <a:pt x="613131" y="23557"/>
                </a:lnTo>
                <a:lnTo>
                  <a:pt x="655864" y="40041"/>
                </a:lnTo>
                <a:lnTo>
                  <a:pt x="696775" y="60635"/>
                </a:lnTo>
                <a:lnTo>
                  <a:pt x="735471" y="85139"/>
                </a:lnTo>
                <a:lnTo>
                  <a:pt x="771579" y="113318"/>
                </a:lnTo>
                <a:lnTo>
                  <a:pt x="804751" y="144901"/>
                </a:lnTo>
                <a:lnTo>
                  <a:pt x="834668" y="179583"/>
                </a:lnTo>
                <a:lnTo>
                  <a:pt x="861041" y="217030"/>
                </a:lnTo>
                <a:lnTo>
                  <a:pt x="883616" y="256882"/>
                </a:lnTo>
                <a:lnTo>
                  <a:pt x="902177" y="298755"/>
                </a:lnTo>
                <a:lnTo>
                  <a:pt x="916544" y="342246"/>
                </a:lnTo>
                <a:lnTo>
                  <a:pt x="926579" y="386935"/>
                </a:lnTo>
                <a:lnTo>
                  <a:pt x="932185" y="432393"/>
                </a:lnTo>
                <a:lnTo>
                  <a:pt x="933449" y="466724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2262" y="3244849"/>
            <a:ext cx="45402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75" dirty="0">
                <a:solidFill>
                  <a:srgbClr val="FFFFFF"/>
                </a:solidFill>
                <a:latin typeface="Segoe UI Symbol"/>
                <a:cs typeface="Segoe UI Symbol"/>
              </a:rPr>
              <a:t></a:t>
            </a:r>
            <a:endParaRPr sz="335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7749" y="4629149"/>
            <a:ext cx="1543050" cy="28575"/>
          </a:xfrm>
          <a:custGeom>
            <a:avLst/>
            <a:gdLst/>
            <a:ahLst/>
            <a:cxnLst/>
            <a:rect l="l" t="t" r="r" b="b"/>
            <a:pathLst>
              <a:path w="1543050" h="28575">
                <a:moveTo>
                  <a:pt x="1543049" y="28574"/>
                </a:moveTo>
                <a:lnTo>
                  <a:pt x="0" y="28574"/>
                </a:lnTo>
                <a:lnTo>
                  <a:pt x="0" y="0"/>
                </a:lnTo>
                <a:lnTo>
                  <a:pt x="1543049" y="0"/>
                </a:lnTo>
                <a:lnTo>
                  <a:pt x="1543049" y="2857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6389" y="4254500"/>
            <a:ext cx="156591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CPU: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El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 Cerebro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5854" y="4738369"/>
            <a:ext cx="2026920" cy="1158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141400"/>
              </a:lnSpc>
              <a:spcBef>
                <a:spcPts val="114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Unidad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Central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de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Procesamiento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(CPU)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ejecuta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instrucciones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procesa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los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datos;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es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el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núcleo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todo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sistema informático.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10049" y="3057524"/>
            <a:ext cx="933450" cy="933450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933449" y="466724"/>
                </a:moveTo>
                <a:lnTo>
                  <a:pt x="931202" y="512471"/>
                </a:lnTo>
                <a:lnTo>
                  <a:pt x="924481" y="557778"/>
                </a:lnTo>
                <a:lnTo>
                  <a:pt x="913352" y="602207"/>
                </a:lnTo>
                <a:lnTo>
                  <a:pt x="897921" y="645332"/>
                </a:lnTo>
                <a:lnTo>
                  <a:pt x="878339" y="686737"/>
                </a:lnTo>
                <a:lnTo>
                  <a:pt x="854791" y="726023"/>
                </a:lnTo>
                <a:lnTo>
                  <a:pt x="827508" y="762812"/>
                </a:lnTo>
                <a:lnTo>
                  <a:pt x="796748" y="796748"/>
                </a:lnTo>
                <a:lnTo>
                  <a:pt x="762812" y="827507"/>
                </a:lnTo>
                <a:lnTo>
                  <a:pt x="726023" y="854791"/>
                </a:lnTo>
                <a:lnTo>
                  <a:pt x="686737" y="878339"/>
                </a:lnTo>
                <a:lnTo>
                  <a:pt x="645332" y="897921"/>
                </a:lnTo>
                <a:lnTo>
                  <a:pt x="602207" y="913352"/>
                </a:lnTo>
                <a:lnTo>
                  <a:pt x="557778" y="924481"/>
                </a:lnTo>
                <a:lnTo>
                  <a:pt x="512472" y="931202"/>
                </a:lnTo>
                <a:lnTo>
                  <a:pt x="466724" y="933449"/>
                </a:lnTo>
                <a:lnTo>
                  <a:pt x="455267" y="933309"/>
                </a:lnTo>
                <a:lnTo>
                  <a:pt x="409589" y="929939"/>
                </a:lnTo>
                <a:lnTo>
                  <a:pt x="364461" y="922108"/>
                </a:lnTo>
                <a:lnTo>
                  <a:pt x="320318" y="909892"/>
                </a:lnTo>
                <a:lnTo>
                  <a:pt x="277584" y="893407"/>
                </a:lnTo>
                <a:lnTo>
                  <a:pt x="236673" y="872814"/>
                </a:lnTo>
                <a:lnTo>
                  <a:pt x="197977" y="848309"/>
                </a:lnTo>
                <a:lnTo>
                  <a:pt x="161869" y="820130"/>
                </a:lnTo>
                <a:lnTo>
                  <a:pt x="128698" y="788548"/>
                </a:lnTo>
                <a:lnTo>
                  <a:pt x="98781" y="753866"/>
                </a:lnTo>
                <a:lnTo>
                  <a:pt x="72408" y="716418"/>
                </a:lnTo>
                <a:lnTo>
                  <a:pt x="49832" y="676566"/>
                </a:lnTo>
                <a:lnTo>
                  <a:pt x="31272" y="634693"/>
                </a:lnTo>
                <a:lnTo>
                  <a:pt x="16904" y="591203"/>
                </a:lnTo>
                <a:lnTo>
                  <a:pt x="6870" y="546513"/>
                </a:lnTo>
                <a:lnTo>
                  <a:pt x="1264" y="501055"/>
                </a:lnTo>
                <a:lnTo>
                  <a:pt x="0" y="466724"/>
                </a:lnTo>
                <a:lnTo>
                  <a:pt x="140" y="455267"/>
                </a:lnTo>
                <a:lnTo>
                  <a:pt x="3510" y="409589"/>
                </a:lnTo>
                <a:lnTo>
                  <a:pt x="11340" y="364461"/>
                </a:lnTo>
                <a:lnTo>
                  <a:pt x="23557" y="320318"/>
                </a:lnTo>
                <a:lnTo>
                  <a:pt x="40041" y="277584"/>
                </a:lnTo>
                <a:lnTo>
                  <a:pt x="60634" y="236673"/>
                </a:lnTo>
                <a:lnTo>
                  <a:pt x="85139" y="197977"/>
                </a:lnTo>
                <a:lnTo>
                  <a:pt x="113318" y="161869"/>
                </a:lnTo>
                <a:lnTo>
                  <a:pt x="144901" y="128697"/>
                </a:lnTo>
                <a:lnTo>
                  <a:pt x="179583" y="98781"/>
                </a:lnTo>
                <a:lnTo>
                  <a:pt x="217030" y="72408"/>
                </a:lnTo>
                <a:lnTo>
                  <a:pt x="256882" y="49832"/>
                </a:lnTo>
                <a:lnTo>
                  <a:pt x="298755" y="31272"/>
                </a:lnTo>
                <a:lnTo>
                  <a:pt x="342246" y="16905"/>
                </a:lnTo>
                <a:lnTo>
                  <a:pt x="386935" y="6870"/>
                </a:lnTo>
                <a:lnTo>
                  <a:pt x="432394" y="1264"/>
                </a:lnTo>
                <a:lnTo>
                  <a:pt x="466724" y="0"/>
                </a:lnTo>
                <a:lnTo>
                  <a:pt x="478182" y="140"/>
                </a:lnTo>
                <a:lnTo>
                  <a:pt x="523860" y="3510"/>
                </a:lnTo>
                <a:lnTo>
                  <a:pt x="568988" y="11340"/>
                </a:lnTo>
                <a:lnTo>
                  <a:pt x="613131" y="23557"/>
                </a:lnTo>
                <a:lnTo>
                  <a:pt x="655864" y="40041"/>
                </a:lnTo>
                <a:lnTo>
                  <a:pt x="696775" y="60635"/>
                </a:lnTo>
                <a:lnTo>
                  <a:pt x="735471" y="85139"/>
                </a:lnTo>
                <a:lnTo>
                  <a:pt x="771579" y="113318"/>
                </a:lnTo>
                <a:lnTo>
                  <a:pt x="804751" y="144901"/>
                </a:lnTo>
                <a:lnTo>
                  <a:pt x="834668" y="179583"/>
                </a:lnTo>
                <a:lnTo>
                  <a:pt x="861040" y="217030"/>
                </a:lnTo>
                <a:lnTo>
                  <a:pt x="883616" y="256882"/>
                </a:lnTo>
                <a:lnTo>
                  <a:pt x="902176" y="298755"/>
                </a:lnTo>
                <a:lnTo>
                  <a:pt x="916544" y="342246"/>
                </a:lnTo>
                <a:lnTo>
                  <a:pt x="926578" y="386935"/>
                </a:lnTo>
                <a:lnTo>
                  <a:pt x="932185" y="432393"/>
                </a:lnTo>
                <a:lnTo>
                  <a:pt x="933449" y="466724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21187" y="3244849"/>
            <a:ext cx="50800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500" dirty="0">
                <a:solidFill>
                  <a:srgbClr val="FFFFFF"/>
                </a:solidFill>
                <a:latin typeface="Segoe UI Symbol"/>
                <a:cs typeface="Segoe UI Symbol"/>
              </a:rPr>
              <a:t></a:t>
            </a:r>
            <a:endParaRPr sz="335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57599" y="4629149"/>
            <a:ext cx="2038350" cy="28575"/>
          </a:xfrm>
          <a:custGeom>
            <a:avLst/>
            <a:gdLst/>
            <a:ahLst/>
            <a:cxnLst/>
            <a:rect l="l" t="t" r="r" b="b"/>
            <a:pathLst>
              <a:path w="2038350" h="28575">
                <a:moveTo>
                  <a:pt x="2038349" y="28574"/>
                </a:moveTo>
                <a:lnTo>
                  <a:pt x="0" y="28574"/>
                </a:lnTo>
                <a:lnTo>
                  <a:pt x="0" y="0"/>
                </a:lnTo>
                <a:lnTo>
                  <a:pt x="2038349" y="0"/>
                </a:lnTo>
                <a:lnTo>
                  <a:pt x="2038349" y="2857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8620" y="4254500"/>
            <a:ext cx="205676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Memorias</a:t>
            </a:r>
            <a:r>
              <a:rPr sz="1650" b="1" spc="-75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RAM/ROM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0166" y="4738369"/>
            <a:ext cx="2093595" cy="1158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141400"/>
              </a:lnSpc>
              <a:spcBef>
                <a:spcPts val="114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memoria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RAM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sirve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como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almacenamiento</a:t>
            </a:r>
            <a:r>
              <a:rPr sz="1050" spc="1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temporal</a:t>
            </a:r>
            <a:r>
              <a:rPr sz="1050" spc="1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para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datos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uso,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mientras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que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la</a:t>
            </a:r>
            <a:r>
              <a:rPr sz="1050" spc="50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ROM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contiene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el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firmware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esencial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no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volátil.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67549" y="3057524"/>
            <a:ext cx="933450" cy="933450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933449" y="466724"/>
                </a:moveTo>
                <a:lnTo>
                  <a:pt x="931202" y="512471"/>
                </a:lnTo>
                <a:lnTo>
                  <a:pt x="924481" y="557778"/>
                </a:lnTo>
                <a:lnTo>
                  <a:pt x="913352" y="602207"/>
                </a:lnTo>
                <a:lnTo>
                  <a:pt x="897921" y="645332"/>
                </a:lnTo>
                <a:lnTo>
                  <a:pt x="878339" y="686737"/>
                </a:lnTo>
                <a:lnTo>
                  <a:pt x="854791" y="726023"/>
                </a:lnTo>
                <a:lnTo>
                  <a:pt x="827507" y="762812"/>
                </a:lnTo>
                <a:lnTo>
                  <a:pt x="796748" y="796748"/>
                </a:lnTo>
                <a:lnTo>
                  <a:pt x="762812" y="827507"/>
                </a:lnTo>
                <a:lnTo>
                  <a:pt x="726023" y="854791"/>
                </a:lnTo>
                <a:lnTo>
                  <a:pt x="686737" y="878339"/>
                </a:lnTo>
                <a:lnTo>
                  <a:pt x="645332" y="897921"/>
                </a:lnTo>
                <a:lnTo>
                  <a:pt x="602207" y="913352"/>
                </a:lnTo>
                <a:lnTo>
                  <a:pt x="557778" y="924481"/>
                </a:lnTo>
                <a:lnTo>
                  <a:pt x="512472" y="931202"/>
                </a:lnTo>
                <a:lnTo>
                  <a:pt x="466724" y="933449"/>
                </a:lnTo>
                <a:lnTo>
                  <a:pt x="455267" y="933309"/>
                </a:lnTo>
                <a:lnTo>
                  <a:pt x="409589" y="929939"/>
                </a:lnTo>
                <a:lnTo>
                  <a:pt x="364461" y="922108"/>
                </a:lnTo>
                <a:lnTo>
                  <a:pt x="320318" y="909892"/>
                </a:lnTo>
                <a:lnTo>
                  <a:pt x="277585" y="893407"/>
                </a:lnTo>
                <a:lnTo>
                  <a:pt x="236673" y="872814"/>
                </a:lnTo>
                <a:lnTo>
                  <a:pt x="197977" y="848309"/>
                </a:lnTo>
                <a:lnTo>
                  <a:pt x="161870" y="820130"/>
                </a:lnTo>
                <a:lnTo>
                  <a:pt x="128697" y="788548"/>
                </a:lnTo>
                <a:lnTo>
                  <a:pt x="98780" y="753866"/>
                </a:lnTo>
                <a:lnTo>
                  <a:pt x="72407" y="716418"/>
                </a:lnTo>
                <a:lnTo>
                  <a:pt x="49832" y="676566"/>
                </a:lnTo>
                <a:lnTo>
                  <a:pt x="31270" y="634693"/>
                </a:lnTo>
                <a:lnTo>
                  <a:pt x="16904" y="591203"/>
                </a:lnTo>
                <a:lnTo>
                  <a:pt x="6869" y="546513"/>
                </a:lnTo>
                <a:lnTo>
                  <a:pt x="1264" y="501055"/>
                </a:lnTo>
                <a:lnTo>
                  <a:pt x="0" y="466724"/>
                </a:lnTo>
                <a:lnTo>
                  <a:pt x="140" y="455267"/>
                </a:lnTo>
                <a:lnTo>
                  <a:pt x="3510" y="409589"/>
                </a:lnTo>
                <a:lnTo>
                  <a:pt x="11339" y="364461"/>
                </a:lnTo>
                <a:lnTo>
                  <a:pt x="23555" y="320318"/>
                </a:lnTo>
                <a:lnTo>
                  <a:pt x="40040" y="277584"/>
                </a:lnTo>
                <a:lnTo>
                  <a:pt x="60634" y="236673"/>
                </a:lnTo>
                <a:lnTo>
                  <a:pt x="85138" y="197977"/>
                </a:lnTo>
                <a:lnTo>
                  <a:pt x="113317" y="161869"/>
                </a:lnTo>
                <a:lnTo>
                  <a:pt x="144901" y="128697"/>
                </a:lnTo>
                <a:lnTo>
                  <a:pt x="179583" y="98781"/>
                </a:lnTo>
                <a:lnTo>
                  <a:pt x="217030" y="72408"/>
                </a:lnTo>
                <a:lnTo>
                  <a:pt x="256883" y="49832"/>
                </a:lnTo>
                <a:lnTo>
                  <a:pt x="298755" y="31272"/>
                </a:lnTo>
                <a:lnTo>
                  <a:pt x="342247" y="16905"/>
                </a:lnTo>
                <a:lnTo>
                  <a:pt x="386936" y="6870"/>
                </a:lnTo>
                <a:lnTo>
                  <a:pt x="432394" y="1264"/>
                </a:lnTo>
                <a:lnTo>
                  <a:pt x="466724" y="0"/>
                </a:lnTo>
                <a:lnTo>
                  <a:pt x="478182" y="140"/>
                </a:lnTo>
                <a:lnTo>
                  <a:pt x="523860" y="3510"/>
                </a:lnTo>
                <a:lnTo>
                  <a:pt x="568988" y="11340"/>
                </a:lnTo>
                <a:lnTo>
                  <a:pt x="613131" y="23557"/>
                </a:lnTo>
                <a:lnTo>
                  <a:pt x="655864" y="40041"/>
                </a:lnTo>
                <a:lnTo>
                  <a:pt x="696776" y="60635"/>
                </a:lnTo>
                <a:lnTo>
                  <a:pt x="735472" y="85139"/>
                </a:lnTo>
                <a:lnTo>
                  <a:pt x="771579" y="113318"/>
                </a:lnTo>
                <a:lnTo>
                  <a:pt x="804751" y="144901"/>
                </a:lnTo>
                <a:lnTo>
                  <a:pt x="834667" y="179583"/>
                </a:lnTo>
                <a:lnTo>
                  <a:pt x="861040" y="217030"/>
                </a:lnTo>
                <a:lnTo>
                  <a:pt x="883616" y="256882"/>
                </a:lnTo>
                <a:lnTo>
                  <a:pt x="902176" y="298755"/>
                </a:lnTo>
                <a:lnTo>
                  <a:pt x="916543" y="342246"/>
                </a:lnTo>
                <a:lnTo>
                  <a:pt x="926579" y="386935"/>
                </a:lnTo>
                <a:lnTo>
                  <a:pt x="932186" y="432393"/>
                </a:lnTo>
                <a:lnTo>
                  <a:pt x="933449" y="466724"/>
                </a:lnTo>
                <a:close/>
              </a:path>
            </a:pathLst>
          </a:custGeom>
          <a:ln w="1904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78687" y="3244849"/>
            <a:ext cx="50800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-50" dirty="0">
                <a:solidFill>
                  <a:srgbClr val="FFBF00"/>
                </a:solidFill>
                <a:latin typeface="Segoe UI Symbol"/>
                <a:cs typeface="Segoe UI Symbol"/>
              </a:rPr>
              <a:t>⌨</a:t>
            </a:r>
            <a:endParaRPr sz="3350">
              <a:latin typeface="Segoe UI Symbol"/>
              <a:cs typeface="Segoe UI 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86524" y="4876799"/>
            <a:ext cx="2095500" cy="28575"/>
          </a:xfrm>
          <a:custGeom>
            <a:avLst/>
            <a:gdLst/>
            <a:ahLst/>
            <a:cxnLst/>
            <a:rect l="l" t="t" r="r" b="b"/>
            <a:pathLst>
              <a:path w="2095500" h="28575">
                <a:moveTo>
                  <a:pt x="2095499" y="28574"/>
                </a:moveTo>
                <a:lnTo>
                  <a:pt x="0" y="28574"/>
                </a:lnTo>
                <a:lnTo>
                  <a:pt x="0" y="0"/>
                </a:lnTo>
                <a:lnTo>
                  <a:pt x="2095499" y="0"/>
                </a:lnTo>
                <a:lnTo>
                  <a:pt x="2095499" y="2857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64932" y="4254500"/>
            <a:ext cx="1538605" cy="5245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94945">
              <a:lnSpc>
                <a:spcPts val="1950"/>
              </a:lnSpc>
              <a:spcBef>
                <a:spcPts val="190"/>
              </a:spcBef>
            </a:pPr>
            <a:r>
              <a:rPr sz="1650" b="1" dirty="0">
                <a:solidFill>
                  <a:srgbClr val="FFBF00"/>
                </a:solidFill>
                <a:latin typeface="Times New Roman"/>
                <a:cs typeface="Times New Roman"/>
              </a:rPr>
              <a:t>Periféricos</a:t>
            </a:r>
            <a:r>
              <a:rPr sz="1650" b="1" spc="-8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50" b="1" spc="-50" dirty="0">
                <a:solidFill>
                  <a:srgbClr val="FFBF00"/>
                </a:solidFill>
                <a:latin typeface="Times New Roman"/>
                <a:cs typeface="Times New Roman"/>
              </a:rPr>
              <a:t>y </a:t>
            </a: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Almacenamiento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2412" y="4986019"/>
            <a:ext cx="1863725" cy="1158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635" algn="ctr">
              <a:lnSpc>
                <a:spcPct val="141400"/>
              </a:lnSpc>
              <a:spcBef>
                <a:spcPts val="114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Incluyen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dispositivos</a:t>
            </a:r>
            <a:r>
              <a:rPr sz="105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de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entrada/salida</a:t>
            </a:r>
            <a:r>
              <a:rPr sz="105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como</a:t>
            </a:r>
            <a:r>
              <a:rPr sz="105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teclados</a:t>
            </a:r>
            <a:r>
              <a:rPr sz="105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y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ratones,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unidades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de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almacenamiento</a:t>
            </a:r>
            <a:r>
              <a:rPr sz="1050" spc="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como</a:t>
            </a:r>
            <a:r>
              <a:rPr sz="1050" spc="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discos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duros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SSDs.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25049" y="3057524"/>
            <a:ext cx="933450" cy="933450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933449" y="466724"/>
                </a:moveTo>
                <a:lnTo>
                  <a:pt x="931203" y="512471"/>
                </a:lnTo>
                <a:lnTo>
                  <a:pt x="924480" y="557778"/>
                </a:lnTo>
                <a:lnTo>
                  <a:pt x="913353" y="602207"/>
                </a:lnTo>
                <a:lnTo>
                  <a:pt x="897921" y="645332"/>
                </a:lnTo>
                <a:lnTo>
                  <a:pt x="878340" y="686737"/>
                </a:lnTo>
                <a:lnTo>
                  <a:pt x="854791" y="726023"/>
                </a:lnTo>
                <a:lnTo>
                  <a:pt x="827507" y="762812"/>
                </a:lnTo>
                <a:lnTo>
                  <a:pt x="796748" y="796748"/>
                </a:lnTo>
                <a:lnTo>
                  <a:pt x="762811" y="827507"/>
                </a:lnTo>
                <a:lnTo>
                  <a:pt x="726021" y="854791"/>
                </a:lnTo>
                <a:lnTo>
                  <a:pt x="686735" y="878339"/>
                </a:lnTo>
                <a:lnTo>
                  <a:pt x="645331" y="897921"/>
                </a:lnTo>
                <a:lnTo>
                  <a:pt x="602206" y="913352"/>
                </a:lnTo>
                <a:lnTo>
                  <a:pt x="557777" y="924481"/>
                </a:lnTo>
                <a:lnTo>
                  <a:pt x="512472" y="931202"/>
                </a:lnTo>
                <a:lnTo>
                  <a:pt x="466724" y="933449"/>
                </a:lnTo>
                <a:lnTo>
                  <a:pt x="455267" y="933309"/>
                </a:lnTo>
                <a:lnTo>
                  <a:pt x="409588" y="929939"/>
                </a:lnTo>
                <a:lnTo>
                  <a:pt x="364460" y="922108"/>
                </a:lnTo>
                <a:lnTo>
                  <a:pt x="320316" y="909892"/>
                </a:lnTo>
                <a:lnTo>
                  <a:pt x="277584" y="893407"/>
                </a:lnTo>
                <a:lnTo>
                  <a:pt x="236672" y="872814"/>
                </a:lnTo>
                <a:lnTo>
                  <a:pt x="197976" y="848309"/>
                </a:lnTo>
                <a:lnTo>
                  <a:pt x="161869" y="820130"/>
                </a:lnTo>
                <a:lnTo>
                  <a:pt x="128698" y="788548"/>
                </a:lnTo>
                <a:lnTo>
                  <a:pt x="98781" y="753866"/>
                </a:lnTo>
                <a:lnTo>
                  <a:pt x="72407" y="716418"/>
                </a:lnTo>
                <a:lnTo>
                  <a:pt x="49831" y="676566"/>
                </a:lnTo>
                <a:lnTo>
                  <a:pt x="31271" y="634693"/>
                </a:lnTo>
                <a:lnTo>
                  <a:pt x="16904" y="591203"/>
                </a:lnTo>
                <a:lnTo>
                  <a:pt x="6870" y="546513"/>
                </a:lnTo>
                <a:lnTo>
                  <a:pt x="1264" y="501055"/>
                </a:lnTo>
                <a:lnTo>
                  <a:pt x="0" y="466724"/>
                </a:lnTo>
                <a:lnTo>
                  <a:pt x="140" y="455267"/>
                </a:lnTo>
                <a:lnTo>
                  <a:pt x="3510" y="409589"/>
                </a:lnTo>
                <a:lnTo>
                  <a:pt x="11340" y="364461"/>
                </a:lnTo>
                <a:lnTo>
                  <a:pt x="23556" y="320318"/>
                </a:lnTo>
                <a:lnTo>
                  <a:pt x="40040" y="277584"/>
                </a:lnTo>
                <a:lnTo>
                  <a:pt x="60633" y="236673"/>
                </a:lnTo>
                <a:lnTo>
                  <a:pt x="85138" y="197977"/>
                </a:lnTo>
                <a:lnTo>
                  <a:pt x="113318" y="161869"/>
                </a:lnTo>
                <a:lnTo>
                  <a:pt x="144900" y="128697"/>
                </a:lnTo>
                <a:lnTo>
                  <a:pt x="179582" y="98781"/>
                </a:lnTo>
                <a:lnTo>
                  <a:pt x="217030" y="72408"/>
                </a:lnTo>
                <a:lnTo>
                  <a:pt x="256882" y="49832"/>
                </a:lnTo>
                <a:lnTo>
                  <a:pt x="298755" y="31272"/>
                </a:lnTo>
                <a:lnTo>
                  <a:pt x="342245" y="16905"/>
                </a:lnTo>
                <a:lnTo>
                  <a:pt x="386934" y="6870"/>
                </a:lnTo>
                <a:lnTo>
                  <a:pt x="432392" y="1264"/>
                </a:lnTo>
                <a:lnTo>
                  <a:pt x="466724" y="0"/>
                </a:lnTo>
                <a:lnTo>
                  <a:pt x="478182" y="140"/>
                </a:lnTo>
                <a:lnTo>
                  <a:pt x="523860" y="3510"/>
                </a:lnTo>
                <a:lnTo>
                  <a:pt x="568988" y="11340"/>
                </a:lnTo>
                <a:lnTo>
                  <a:pt x="613130" y="23557"/>
                </a:lnTo>
                <a:lnTo>
                  <a:pt x="655863" y="40041"/>
                </a:lnTo>
                <a:lnTo>
                  <a:pt x="696775" y="60635"/>
                </a:lnTo>
                <a:lnTo>
                  <a:pt x="735471" y="85139"/>
                </a:lnTo>
                <a:lnTo>
                  <a:pt x="771579" y="113318"/>
                </a:lnTo>
                <a:lnTo>
                  <a:pt x="804751" y="144901"/>
                </a:lnTo>
                <a:lnTo>
                  <a:pt x="834667" y="179583"/>
                </a:lnTo>
                <a:lnTo>
                  <a:pt x="861041" y="217030"/>
                </a:lnTo>
                <a:lnTo>
                  <a:pt x="883617" y="256882"/>
                </a:lnTo>
                <a:lnTo>
                  <a:pt x="902177" y="298755"/>
                </a:lnTo>
                <a:lnTo>
                  <a:pt x="916544" y="342246"/>
                </a:lnTo>
                <a:lnTo>
                  <a:pt x="926578" y="386935"/>
                </a:lnTo>
                <a:lnTo>
                  <a:pt x="932186" y="432393"/>
                </a:lnTo>
                <a:lnTo>
                  <a:pt x="933449" y="466724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136186" y="3244849"/>
            <a:ext cx="50800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844" dirty="0">
                <a:solidFill>
                  <a:srgbClr val="FFFFFF"/>
                </a:solidFill>
                <a:latin typeface="Segoe UI Symbol"/>
                <a:cs typeface="Segoe UI Symbol"/>
              </a:rPr>
              <a:t>⭐</a:t>
            </a:r>
            <a:endParaRPr sz="3350">
              <a:latin typeface="Segoe UI Symbol"/>
              <a:cs typeface="Segoe UI 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48737" y="4986019"/>
            <a:ext cx="2086610" cy="930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635" algn="ctr">
              <a:lnSpc>
                <a:spcPct val="140900"/>
              </a:lnSpc>
              <a:spcBef>
                <a:spcPts val="125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Ejemplos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actuales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son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tarjetas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gráficas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ROG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RTX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5090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y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procesadores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avanzados</a:t>
            </a:r>
            <a:r>
              <a:rPr sz="105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como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los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potentes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Ryzen</a:t>
            </a:r>
            <a:r>
              <a:rPr sz="1050" spc="-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AI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300.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7024" y="3381374"/>
            <a:ext cx="762000" cy="285750"/>
          </a:xfrm>
          <a:custGeom>
            <a:avLst/>
            <a:gdLst/>
            <a:ahLst/>
            <a:cxnLst/>
            <a:rect l="l" t="t" r="r" b="b"/>
            <a:pathLst>
              <a:path w="762000" h="285750">
                <a:moveTo>
                  <a:pt x="533400" y="285749"/>
                </a:moveTo>
                <a:lnTo>
                  <a:pt x="533400" y="185737"/>
                </a:lnTo>
                <a:lnTo>
                  <a:pt x="0" y="185737"/>
                </a:lnTo>
                <a:lnTo>
                  <a:pt x="0" y="100012"/>
                </a:lnTo>
                <a:lnTo>
                  <a:pt x="533400" y="100012"/>
                </a:lnTo>
                <a:lnTo>
                  <a:pt x="533400" y="0"/>
                </a:lnTo>
                <a:lnTo>
                  <a:pt x="761999" y="142875"/>
                </a:lnTo>
                <a:lnTo>
                  <a:pt x="533400" y="28574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24524" y="3381374"/>
            <a:ext cx="762000" cy="285750"/>
          </a:xfrm>
          <a:custGeom>
            <a:avLst/>
            <a:gdLst/>
            <a:ahLst/>
            <a:cxnLst/>
            <a:rect l="l" t="t" r="r" b="b"/>
            <a:pathLst>
              <a:path w="762000" h="285750">
                <a:moveTo>
                  <a:pt x="533400" y="285749"/>
                </a:moveTo>
                <a:lnTo>
                  <a:pt x="533400" y="185737"/>
                </a:lnTo>
                <a:lnTo>
                  <a:pt x="0" y="185737"/>
                </a:lnTo>
                <a:lnTo>
                  <a:pt x="0" y="100012"/>
                </a:lnTo>
                <a:lnTo>
                  <a:pt x="533400" y="100012"/>
                </a:lnTo>
                <a:lnTo>
                  <a:pt x="533400" y="0"/>
                </a:lnTo>
                <a:lnTo>
                  <a:pt x="761999" y="142875"/>
                </a:lnTo>
                <a:lnTo>
                  <a:pt x="533400" y="28574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2024" y="3381374"/>
            <a:ext cx="762000" cy="285750"/>
          </a:xfrm>
          <a:custGeom>
            <a:avLst/>
            <a:gdLst/>
            <a:ahLst/>
            <a:cxnLst/>
            <a:rect l="l" t="t" r="r" b="b"/>
            <a:pathLst>
              <a:path w="762000" h="285750">
                <a:moveTo>
                  <a:pt x="533400" y="285749"/>
                </a:moveTo>
                <a:lnTo>
                  <a:pt x="533400" y="185737"/>
                </a:lnTo>
                <a:lnTo>
                  <a:pt x="0" y="185737"/>
                </a:lnTo>
                <a:lnTo>
                  <a:pt x="0" y="100012"/>
                </a:lnTo>
                <a:lnTo>
                  <a:pt x="533400" y="100012"/>
                </a:lnTo>
                <a:lnTo>
                  <a:pt x="533400" y="0"/>
                </a:lnTo>
                <a:lnTo>
                  <a:pt x="761999" y="142875"/>
                </a:lnTo>
                <a:lnTo>
                  <a:pt x="533400" y="28574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44024" y="4876799"/>
            <a:ext cx="2095500" cy="28575"/>
          </a:xfrm>
          <a:custGeom>
            <a:avLst/>
            <a:gdLst/>
            <a:ahLst/>
            <a:cxnLst/>
            <a:rect l="l" t="t" r="r" b="b"/>
            <a:pathLst>
              <a:path w="2095500" h="28575">
                <a:moveTo>
                  <a:pt x="2095499" y="28574"/>
                </a:moveTo>
                <a:lnTo>
                  <a:pt x="0" y="28574"/>
                </a:lnTo>
                <a:lnTo>
                  <a:pt x="0" y="0"/>
                </a:lnTo>
                <a:lnTo>
                  <a:pt x="2095499" y="0"/>
                </a:lnTo>
                <a:lnTo>
                  <a:pt x="2095499" y="2857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767837" y="4254500"/>
            <a:ext cx="1248410" cy="5245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69545" marR="5080" indent="-157480">
              <a:lnSpc>
                <a:spcPts val="1950"/>
              </a:lnSpc>
              <a:spcBef>
                <a:spcPts val="190"/>
              </a:spcBef>
            </a:pPr>
            <a:r>
              <a:rPr sz="165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Componentes Modernos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524" y="2114549"/>
            <a:ext cx="4286250" cy="38100"/>
          </a:xfrm>
          <a:custGeom>
            <a:avLst/>
            <a:gdLst/>
            <a:ahLst/>
            <a:cxnLst/>
            <a:rect l="l" t="t" r="r" b="b"/>
            <a:pathLst>
              <a:path w="4286250" h="38100">
                <a:moveTo>
                  <a:pt x="4286249" y="38099"/>
                </a:moveTo>
                <a:lnTo>
                  <a:pt x="0" y="38099"/>
                </a:lnTo>
                <a:lnTo>
                  <a:pt x="0" y="0"/>
                </a:lnTo>
                <a:lnTo>
                  <a:pt x="4286249" y="0"/>
                </a:lnTo>
                <a:lnTo>
                  <a:pt x="4286249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8824" y="1130300"/>
            <a:ext cx="31235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la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58824" y="1349375"/>
            <a:ext cx="2858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8824" y="2406650"/>
            <a:ext cx="4280535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Instrucciones y </a:t>
            </a: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programas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50300"/>
              </a:lnSpc>
              <a:spcBef>
                <a:spcPts val="835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El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software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es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el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conjunto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instrucciones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que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dirigen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al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hardware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para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realizar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tareas.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Incluye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sistemas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operativos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que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gestionan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recursos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y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programas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que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permiten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ejecutar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procesos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complejos,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desde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aplicaciones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usuario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hasta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sistemas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embebidos,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siendo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esencial</a:t>
            </a:r>
            <a:r>
              <a:rPr sz="1050" spc="50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funcionalidad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cualquier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dispositivo.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29273" y="1152524"/>
            <a:ext cx="5810250" cy="2476500"/>
          </a:xfrm>
          <a:custGeom>
            <a:avLst/>
            <a:gdLst/>
            <a:ahLst/>
            <a:cxnLst/>
            <a:rect l="l" t="t" r="r" b="b"/>
            <a:pathLst>
              <a:path w="5810250" h="2476500">
                <a:moveTo>
                  <a:pt x="5777202" y="2476499"/>
                </a:moveTo>
                <a:lnTo>
                  <a:pt x="33047" y="2476499"/>
                </a:lnTo>
                <a:lnTo>
                  <a:pt x="28187" y="2475532"/>
                </a:lnTo>
                <a:lnTo>
                  <a:pt x="966" y="2448312"/>
                </a:lnTo>
                <a:lnTo>
                  <a:pt x="0" y="2443452"/>
                </a:lnTo>
                <a:lnTo>
                  <a:pt x="0" y="24383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5777202" y="0"/>
                </a:lnTo>
                <a:lnTo>
                  <a:pt x="5809282" y="28187"/>
                </a:lnTo>
                <a:lnTo>
                  <a:pt x="5810248" y="33047"/>
                </a:lnTo>
                <a:lnTo>
                  <a:pt x="5810248" y="2443452"/>
                </a:lnTo>
                <a:lnTo>
                  <a:pt x="5782061" y="2475532"/>
                </a:lnTo>
                <a:lnTo>
                  <a:pt x="5777202" y="2476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1824" y="1320800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1824" y="1673225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1824" y="2025650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1824" y="2368550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1824" y="2720975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1824" y="3073400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29273" y="4010024"/>
            <a:ext cx="5810250" cy="1695450"/>
          </a:xfrm>
          <a:custGeom>
            <a:avLst/>
            <a:gdLst/>
            <a:ahLst/>
            <a:cxnLst/>
            <a:rect l="l" t="t" r="r" b="b"/>
            <a:pathLst>
              <a:path w="5810250" h="1695450">
                <a:moveTo>
                  <a:pt x="5777202" y="1695449"/>
                </a:moveTo>
                <a:lnTo>
                  <a:pt x="33047" y="1695449"/>
                </a:lnTo>
                <a:lnTo>
                  <a:pt x="28187" y="1694482"/>
                </a:lnTo>
                <a:lnTo>
                  <a:pt x="966" y="1667261"/>
                </a:lnTo>
                <a:lnTo>
                  <a:pt x="0" y="1662401"/>
                </a:lnTo>
                <a:lnTo>
                  <a:pt x="0" y="165734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5777202" y="0"/>
                </a:lnTo>
                <a:lnTo>
                  <a:pt x="5809282" y="28187"/>
                </a:lnTo>
                <a:lnTo>
                  <a:pt x="5810248" y="33047"/>
                </a:lnTo>
                <a:lnTo>
                  <a:pt x="5810248" y="1662401"/>
                </a:lnTo>
                <a:lnTo>
                  <a:pt x="5782061" y="1694482"/>
                </a:lnTo>
                <a:lnTo>
                  <a:pt x="5777202" y="169544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895974" y="1343024"/>
            <a:ext cx="5353050" cy="1905000"/>
            <a:chOff x="5895974" y="1343024"/>
            <a:chExt cx="5353050" cy="1905000"/>
          </a:xfrm>
        </p:grpSpPr>
        <p:sp>
          <p:nvSpPr>
            <p:cNvPr id="15" name="object 15"/>
            <p:cNvSpPr/>
            <p:nvPr/>
          </p:nvSpPr>
          <p:spPr>
            <a:xfrm>
              <a:off x="5895962" y="1343036"/>
              <a:ext cx="5353050" cy="1905000"/>
            </a:xfrm>
            <a:custGeom>
              <a:avLst/>
              <a:gdLst/>
              <a:ahLst/>
              <a:cxnLst/>
              <a:rect l="l" t="t" r="r" b="b"/>
              <a:pathLst>
                <a:path w="5353050" h="1905000">
                  <a:moveTo>
                    <a:pt x="381000" y="1895475"/>
                  </a:moveTo>
                  <a:lnTo>
                    <a:pt x="9525" y="1895475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905000"/>
                  </a:lnTo>
                  <a:lnTo>
                    <a:pt x="9525" y="1905000"/>
                  </a:lnTo>
                  <a:lnTo>
                    <a:pt x="381000" y="1905000"/>
                  </a:lnTo>
                  <a:lnTo>
                    <a:pt x="381000" y="1895475"/>
                  </a:lnTo>
                  <a:close/>
                </a:path>
                <a:path w="5353050" h="1905000">
                  <a:moveTo>
                    <a:pt x="704850" y="1895475"/>
                  </a:moveTo>
                  <a:lnTo>
                    <a:pt x="647700" y="1895475"/>
                  </a:lnTo>
                  <a:lnTo>
                    <a:pt x="647700" y="1905000"/>
                  </a:lnTo>
                  <a:lnTo>
                    <a:pt x="704850" y="1905000"/>
                  </a:lnTo>
                  <a:lnTo>
                    <a:pt x="704850" y="1895475"/>
                  </a:lnTo>
                  <a:close/>
                </a:path>
                <a:path w="5353050" h="1905000">
                  <a:moveTo>
                    <a:pt x="1714500" y="1895475"/>
                  </a:moveTo>
                  <a:lnTo>
                    <a:pt x="971550" y="1895475"/>
                  </a:lnTo>
                  <a:lnTo>
                    <a:pt x="971550" y="1905000"/>
                  </a:lnTo>
                  <a:lnTo>
                    <a:pt x="1714500" y="1905000"/>
                  </a:lnTo>
                  <a:lnTo>
                    <a:pt x="1714500" y="1895475"/>
                  </a:lnTo>
                  <a:close/>
                </a:path>
                <a:path w="5353050" h="1905000">
                  <a:moveTo>
                    <a:pt x="2038350" y="1895475"/>
                  </a:moveTo>
                  <a:lnTo>
                    <a:pt x="1981200" y="1895475"/>
                  </a:lnTo>
                  <a:lnTo>
                    <a:pt x="1981200" y="1905000"/>
                  </a:lnTo>
                  <a:lnTo>
                    <a:pt x="2038350" y="1905000"/>
                  </a:lnTo>
                  <a:lnTo>
                    <a:pt x="2038350" y="1895475"/>
                  </a:lnTo>
                  <a:close/>
                </a:path>
                <a:path w="5353050" h="1905000">
                  <a:moveTo>
                    <a:pt x="3057525" y="1895475"/>
                  </a:moveTo>
                  <a:lnTo>
                    <a:pt x="2305050" y="1895475"/>
                  </a:lnTo>
                  <a:lnTo>
                    <a:pt x="2305050" y="1905000"/>
                  </a:lnTo>
                  <a:lnTo>
                    <a:pt x="3057525" y="1905000"/>
                  </a:lnTo>
                  <a:lnTo>
                    <a:pt x="3057525" y="1895475"/>
                  </a:lnTo>
                  <a:close/>
                </a:path>
                <a:path w="5353050" h="1905000">
                  <a:moveTo>
                    <a:pt x="3381375" y="1895475"/>
                  </a:moveTo>
                  <a:lnTo>
                    <a:pt x="3324225" y="1895475"/>
                  </a:lnTo>
                  <a:lnTo>
                    <a:pt x="3324225" y="1905000"/>
                  </a:lnTo>
                  <a:lnTo>
                    <a:pt x="3381375" y="1905000"/>
                  </a:lnTo>
                  <a:lnTo>
                    <a:pt x="3381375" y="1895475"/>
                  </a:lnTo>
                  <a:close/>
                </a:path>
                <a:path w="5353050" h="1905000">
                  <a:moveTo>
                    <a:pt x="4391025" y="1895475"/>
                  </a:moveTo>
                  <a:lnTo>
                    <a:pt x="3648075" y="1895475"/>
                  </a:lnTo>
                  <a:lnTo>
                    <a:pt x="3648075" y="1905000"/>
                  </a:lnTo>
                  <a:lnTo>
                    <a:pt x="4391025" y="1905000"/>
                  </a:lnTo>
                  <a:lnTo>
                    <a:pt x="4391025" y="1895475"/>
                  </a:lnTo>
                  <a:close/>
                </a:path>
                <a:path w="5353050" h="1905000">
                  <a:moveTo>
                    <a:pt x="4714875" y="1895475"/>
                  </a:moveTo>
                  <a:lnTo>
                    <a:pt x="4657725" y="1895475"/>
                  </a:lnTo>
                  <a:lnTo>
                    <a:pt x="4657725" y="1905000"/>
                  </a:lnTo>
                  <a:lnTo>
                    <a:pt x="4714875" y="1905000"/>
                  </a:lnTo>
                  <a:lnTo>
                    <a:pt x="4714875" y="1895475"/>
                  </a:lnTo>
                  <a:close/>
                </a:path>
                <a:path w="5353050" h="1905000">
                  <a:moveTo>
                    <a:pt x="5353050" y="1895475"/>
                  </a:moveTo>
                  <a:lnTo>
                    <a:pt x="4981575" y="1895475"/>
                  </a:lnTo>
                  <a:lnTo>
                    <a:pt x="4981575" y="1905000"/>
                  </a:lnTo>
                  <a:lnTo>
                    <a:pt x="5353050" y="1905000"/>
                  </a:lnTo>
                  <a:lnTo>
                    <a:pt x="5353050" y="1895475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6974" y="1628774"/>
              <a:ext cx="266700" cy="1619250"/>
            </a:xfrm>
            <a:custGeom>
              <a:avLst/>
              <a:gdLst/>
              <a:ahLst/>
              <a:cxnLst/>
              <a:rect l="l" t="t" r="r" b="b"/>
              <a:pathLst>
                <a:path w="266700" h="1619250">
                  <a:moveTo>
                    <a:pt x="266699" y="1619249"/>
                  </a:moveTo>
                  <a:lnTo>
                    <a:pt x="0" y="161924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6192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00824" y="1533524"/>
              <a:ext cx="266700" cy="1714500"/>
            </a:xfrm>
            <a:custGeom>
              <a:avLst/>
              <a:gdLst/>
              <a:ahLst/>
              <a:cxnLst/>
              <a:rect l="l" t="t" r="r" b="b"/>
              <a:pathLst>
                <a:path w="266700" h="1714500">
                  <a:moveTo>
                    <a:pt x="266699" y="1714499"/>
                  </a:moveTo>
                  <a:lnTo>
                    <a:pt x="0" y="171449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714499"/>
                  </a:lnTo>
                  <a:close/>
                </a:path>
              </a:pathLst>
            </a:custGeom>
            <a:solidFill>
              <a:srgbClr val="33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10474" y="1438274"/>
              <a:ext cx="266700" cy="1809750"/>
            </a:xfrm>
            <a:custGeom>
              <a:avLst/>
              <a:gdLst/>
              <a:ahLst/>
              <a:cxnLst/>
              <a:rect l="l" t="t" r="r" b="b"/>
              <a:pathLst>
                <a:path w="266700" h="1809750">
                  <a:moveTo>
                    <a:pt x="266699" y="1809749"/>
                  </a:moveTo>
                  <a:lnTo>
                    <a:pt x="0" y="180974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8097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34324" y="1724024"/>
              <a:ext cx="266700" cy="1524000"/>
            </a:xfrm>
            <a:custGeom>
              <a:avLst/>
              <a:gdLst/>
              <a:ahLst/>
              <a:cxnLst/>
              <a:rect l="l" t="t" r="r" b="b"/>
              <a:pathLst>
                <a:path w="266700" h="1524000">
                  <a:moveTo>
                    <a:pt x="266699" y="1523999"/>
                  </a:moveTo>
                  <a:lnTo>
                    <a:pt x="0" y="152399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523999"/>
                  </a:lnTo>
                  <a:close/>
                </a:path>
              </a:pathLst>
            </a:custGeom>
            <a:solidFill>
              <a:srgbClr val="33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53499" y="1819274"/>
              <a:ext cx="266700" cy="1428750"/>
            </a:xfrm>
            <a:custGeom>
              <a:avLst/>
              <a:gdLst/>
              <a:ahLst/>
              <a:cxnLst/>
              <a:rect l="l" t="t" r="r" b="b"/>
              <a:pathLst>
                <a:path w="266700" h="1428750">
                  <a:moveTo>
                    <a:pt x="266699" y="1428749"/>
                  </a:moveTo>
                  <a:lnTo>
                    <a:pt x="0" y="142874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42874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77349" y="2105024"/>
              <a:ext cx="266700" cy="1143000"/>
            </a:xfrm>
            <a:custGeom>
              <a:avLst/>
              <a:gdLst/>
              <a:ahLst/>
              <a:cxnLst/>
              <a:rect l="l" t="t" r="r" b="b"/>
              <a:pathLst>
                <a:path w="266700" h="1143000">
                  <a:moveTo>
                    <a:pt x="266699" y="1142999"/>
                  </a:moveTo>
                  <a:lnTo>
                    <a:pt x="0" y="114299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142999"/>
                  </a:lnTo>
                  <a:close/>
                </a:path>
              </a:pathLst>
            </a:custGeom>
            <a:solidFill>
              <a:srgbClr val="33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6999" y="1533524"/>
              <a:ext cx="266700" cy="1714500"/>
            </a:xfrm>
            <a:custGeom>
              <a:avLst/>
              <a:gdLst/>
              <a:ahLst/>
              <a:cxnLst/>
              <a:rect l="l" t="t" r="r" b="b"/>
              <a:pathLst>
                <a:path w="266700" h="1714500">
                  <a:moveTo>
                    <a:pt x="266699" y="1714499"/>
                  </a:moveTo>
                  <a:lnTo>
                    <a:pt x="0" y="171449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71449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10849" y="1628774"/>
              <a:ext cx="266700" cy="1619250"/>
            </a:xfrm>
            <a:custGeom>
              <a:avLst/>
              <a:gdLst/>
              <a:ahLst/>
              <a:cxnLst/>
              <a:rect l="l" t="t" r="r" b="b"/>
              <a:pathLst>
                <a:path w="266700" h="1619250">
                  <a:moveTo>
                    <a:pt x="266699" y="1619249"/>
                  </a:moveTo>
                  <a:lnTo>
                    <a:pt x="0" y="1619249"/>
                  </a:lnTo>
                  <a:lnTo>
                    <a:pt x="0" y="0"/>
                  </a:lnTo>
                  <a:lnTo>
                    <a:pt x="266699" y="0"/>
                  </a:lnTo>
                  <a:lnTo>
                    <a:pt x="266699" y="1619249"/>
                  </a:lnTo>
                  <a:close/>
                </a:path>
              </a:pathLst>
            </a:custGeom>
            <a:solidFill>
              <a:srgbClr val="33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43773" y="3311525"/>
            <a:ext cx="12560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878787"/>
                </a:solidFill>
                <a:latin typeface="Arial"/>
                <a:cs typeface="Arial"/>
              </a:rPr>
              <a:t>Sistemas</a:t>
            </a:r>
            <a:r>
              <a:rPr sz="1050" spc="-4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878787"/>
                </a:solidFill>
                <a:latin typeface="Arial"/>
                <a:cs typeface="Arial"/>
              </a:rPr>
              <a:t>Operativos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20905" y="3311525"/>
            <a:ext cx="7740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878787"/>
                </a:solidFill>
                <a:latin typeface="Arial"/>
                <a:cs typeface="Arial"/>
              </a:rPr>
              <a:t>Aplicaciones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05266" y="3311525"/>
            <a:ext cx="12782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878787"/>
                </a:solidFill>
                <a:latin typeface="Arial"/>
                <a:cs typeface="Arial"/>
              </a:rPr>
              <a:t>Sistemas</a:t>
            </a:r>
            <a:r>
              <a:rPr sz="1050" spc="-4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878787"/>
                </a:solidFill>
                <a:latin typeface="Arial"/>
                <a:cs typeface="Arial"/>
              </a:rPr>
              <a:t>Embebidos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15710" y="3311525"/>
            <a:ext cx="11303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878787"/>
                </a:solidFill>
                <a:latin typeface="Arial"/>
                <a:cs typeface="Arial"/>
              </a:rPr>
              <a:t>Hardware</a:t>
            </a:r>
            <a:r>
              <a:rPr sz="1050" spc="-5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878787"/>
                </a:solidFill>
                <a:latin typeface="Arial"/>
                <a:cs typeface="Arial"/>
              </a:rPr>
              <a:t>Definido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54699" y="4216400"/>
            <a:ext cx="527367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A1A1A"/>
                </a:solidFill>
                <a:latin typeface="Times New Roman"/>
                <a:cs typeface="Times New Roman"/>
              </a:rPr>
              <a:t>Hardware</a:t>
            </a:r>
            <a:r>
              <a:rPr sz="1500" b="1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A1A1A"/>
                </a:solidFill>
                <a:latin typeface="Times New Roman"/>
                <a:cs typeface="Times New Roman"/>
              </a:rPr>
              <a:t>Definido</a:t>
            </a:r>
            <a:r>
              <a:rPr sz="15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A1A1A"/>
                </a:solidFill>
                <a:latin typeface="Times New Roman"/>
                <a:cs typeface="Times New Roman"/>
              </a:rPr>
              <a:t>por</a:t>
            </a:r>
            <a:r>
              <a:rPr sz="1500" b="1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Software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40900"/>
              </a:lnSpc>
              <a:spcBef>
                <a:spcPts val="459"/>
              </a:spcBef>
            </a:pP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Un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ejemplo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avanzado</a:t>
            </a:r>
            <a:r>
              <a:rPr sz="105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son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las</a:t>
            </a:r>
            <a:r>
              <a:rPr sz="105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arquitecturas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reconfigurables.</a:t>
            </a:r>
            <a:r>
              <a:rPr sz="105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Este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enfoque</a:t>
            </a:r>
            <a:r>
              <a:rPr sz="105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permite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que</a:t>
            </a:r>
            <a:r>
              <a:rPr sz="105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la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funcionalidad</a:t>
            </a:r>
            <a:r>
              <a:rPr sz="105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del</a:t>
            </a:r>
            <a:r>
              <a:rPr sz="105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hardware</a:t>
            </a:r>
            <a:r>
              <a:rPr sz="105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se</a:t>
            </a:r>
            <a:r>
              <a:rPr sz="105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modifique</a:t>
            </a:r>
            <a:r>
              <a:rPr sz="105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mediante</a:t>
            </a:r>
            <a:r>
              <a:rPr sz="105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software,</a:t>
            </a:r>
            <a:r>
              <a:rPr sz="105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ofreciendo</a:t>
            </a:r>
            <a:r>
              <a:rPr sz="105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una</a:t>
            </a:r>
            <a:r>
              <a:rPr sz="105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flexibilidad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sin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precedentes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gestión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recursos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ejecución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tareas</a:t>
            </a:r>
            <a:r>
              <a:rPr sz="10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computacionales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complejas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específicas.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3740" y="739775"/>
            <a:ext cx="44145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65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050" spc="17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spc="17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LA</a:t>
            </a:r>
            <a:r>
              <a:rPr sz="1050" spc="12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65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spc="16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spc="16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6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spc="18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45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199332" y="949325"/>
            <a:ext cx="77933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114" dirty="0"/>
              <a:t>Redes</a:t>
            </a:r>
            <a:r>
              <a:rPr sz="3900" spc="315" dirty="0"/>
              <a:t> </a:t>
            </a:r>
            <a:r>
              <a:rPr sz="3900" spc="125" dirty="0"/>
              <a:t>informáticas</a:t>
            </a:r>
            <a:r>
              <a:rPr sz="3900" spc="315" dirty="0"/>
              <a:t> </a:t>
            </a:r>
            <a:r>
              <a:rPr sz="3900" dirty="0"/>
              <a:t>y</a:t>
            </a:r>
            <a:r>
              <a:rPr sz="3900" spc="320" dirty="0"/>
              <a:t> </a:t>
            </a:r>
            <a:r>
              <a:rPr sz="3900" spc="120" dirty="0"/>
              <a:t>clasificación</a:t>
            </a:r>
            <a:endParaRPr sz="3900"/>
          </a:p>
        </p:txBody>
      </p:sp>
      <p:grpSp>
        <p:nvGrpSpPr>
          <p:cNvPr id="4" name="object 4"/>
          <p:cNvGrpSpPr/>
          <p:nvPr/>
        </p:nvGrpSpPr>
        <p:grpSpPr>
          <a:xfrm>
            <a:off x="3390899" y="2524124"/>
            <a:ext cx="1428750" cy="1428750"/>
            <a:chOff x="3390899" y="2524124"/>
            <a:chExt cx="1428750" cy="1428750"/>
          </a:xfrm>
        </p:grpSpPr>
        <p:sp>
          <p:nvSpPr>
            <p:cNvPr id="5" name="object 5"/>
            <p:cNvSpPr/>
            <p:nvPr/>
          </p:nvSpPr>
          <p:spPr>
            <a:xfrm>
              <a:off x="3409949" y="2543174"/>
              <a:ext cx="1390650" cy="1390650"/>
            </a:xfrm>
            <a:custGeom>
              <a:avLst/>
              <a:gdLst/>
              <a:ahLst/>
              <a:cxnLst/>
              <a:rect l="l" t="t" r="r" b="b"/>
              <a:pathLst>
                <a:path w="1390650" h="1390650">
                  <a:moveTo>
                    <a:pt x="1390649" y="695324"/>
                  </a:moveTo>
                  <a:lnTo>
                    <a:pt x="1388766" y="746471"/>
                  </a:lnTo>
                  <a:lnTo>
                    <a:pt x="1383124" y="797350"/>
                  </a:lnTo>
                  <a:lnTo>
                    <a:pt x="1373753" y="847676"/>
                  </a:lnTo>
                  <a:lnTo>
                    <a:pt x="1360709" y="897166"/>
                  </a:lnTo>
                  <a:lnTo>
                    <a:pt x="1344059" y="945563"/>
                  </a:lnTo>
                  <a:lnTo>
                    <a:pt x="1323891" y="992614"/>
                  </a:lnTo>
                  <a:lnTo>
                    <a:pt x="1300315" y="1038053"/>
                  </a:lnTo>
                  <a:lnTo>
                    <a:pt x="1273466" y="1081626"/>
                  </a:lnTo>
                  <a:lnTo>
                    <a:pt x="1243485" y="1123106"/>
                  </a:lnTo>
                  <a:lnTo>
                    <a:pt x="1210526" y="1162276"/>
                  </a:lnTo>
                  <a:lnTo>
                    <a:pt x="1174775" y="1198915"/>
                  </a:lnTo>
                  <a:lnTo>
                    <a:pt x="1136434" y="1232818"/>
                  </a:lnTo>
                  <a:lnTo>
                    <a:pt x="1095702" y="1263808"/>
                  </a:lnTo>
                  <a:lnTo>
                    <a:pt x="1052793" y="1291725"/>
                  </a:lnTo>
                  <a:lnTo>
                    <a:pt x="1007946" y="1316408"/>
                  </a:lnTo>
                  <a:lnTo>
                    <a:pt x="961413" y="1337720"/>
                  </a:lnTo>
                  <a:lnTo>
                    <a:pt x="913440" y="1355554"/>
                  </a:lnTo>
                  <a:lnTo>
                    <a:pt x="864275" y="1369812"/>
                  </a:lnTo>
                  <a:lnTo>
                    <a:pt x="814193" y="1380414"/>
                  </a:lnTo>
                  <a:lnTo>
                    <a:pt x="763478" y="1387301"/>
                  </a:lnTo>
                  <a:lnTo>
                    <a:pt x="712394" y="1390440"/>
                  </a:lnTo>
                  <a:lnTo>
                    <a:pt x="695324" y="1390649"/>
                  </a:lnTo>
                  <a:lnTo>
                    <a:pt x="678255" y="1390440"/>
                  </a:lnTo>
                  <a:lnTo>
                    <a:pt x="627170" y="1387301"/>
                  </a:lnTo>
                  <a:lnTo>
                    <a:pt x="576455" y="1380414"/>
                  </a:lnTo>
                  <a:lnTo>
                    <a:pt x="526374" y="1369812"/>
                  </a:lnTo>
                  <a:lnTo>
                    <a:pt x="477208" y="1355554"/>
                  </a:lnTo>
                  <a:lnTo>
                    <a:pt x="429235" y="1337721"/>
                  </a:lnTo>
                  <a:lnTo>
                    <a:pt x="382703" y="1316408"/>
                  </a:lnTo>
                  <a:lnTo>
                    <a:pt x="337856" y="1291725"/>
                  </a:lnTo>
                  <a:lnTo>
                    <a:pt x="294946" y="1263809"/>
                  </a:lnTo>
                  <a:lnTo>
                    <a:pt x="254215" y="1232818"/>
                  </a:lnTo>
                  <a:lnTo>
                    <a:pt x="215873" y="1198915"/>
                  </a:lnTo>
                  <a:lnTo>
                    <a:pt x="180122" y="1162276"/>
                  </a:lnTo>
                  <a:lnTo>
                    <a:pt x="147164" y="1123106"/>
                  </a:lnTo>
                  <a:lnTo>
                    <a:pt x="117182" y="1081626"/>
                  </a:lnTo>
                  <a:lnTo>
                    <a:pt x="90333" y="1038053"/>
                  </a:lnTo>
                  <a:lnTo>
                    <a:pt x="66758" y="992614"/>
                  </a:lnTo>
                  <a:lnTo>
                    <a:pt x="46589" y="945563"/>
                  </a:lnTo>
                  <a:lnTo>
                    <a:pt x="29940" y="897167"/>
                  </a:lnTo>
                  <a:lnTo>
                    <a:pt x="16895" y="847676"/>
                  </a:lnTo>
                  <a:lnTo>
                    <a:pt x="7525" y="797350"/>
                  </a:lnTo>
                  <a:lnTo>
                    <a:pt x="1883" y="746471"/>
                  </a:lnTo>
                  <a:lnTo>
                    <a:pt x="0" y="695324"/>
                  </a:lnTo>
                  <a:lnTo>
                    <a:pt x="209" y="678255"/>
                  </a:lnTo>
                  <a:lnTo>
                    <a:pt x="3348" y="627171"/>
                  </a:lnTo>
                  <a:lnTo>
                    <a:pt x="10235" y="576455"/>
                  </a:lnTo>
                  <a:lnTo>
                    <a:pt x="20837" y="526374"/>
                  </a:lnTo>
                  <a:lnTo>
                    <a:pt x="35095" y="477208"/>
                  </a:lnTo>
                  <a:lnTo>
                    <a:pt x="52928" y="429235"/>
                  </a:lnTo>
                  <a:lnTo>
                    <a:pt x="74241" y="382703"/>
                  </a:lnTo>
                  <a:lnTo>
                    <a:pt x="98924" y="337855"/>
                  </a:lnTo>
                  <a:lnTo>
                    <a:pt x="126840" y="294946"/>
                  </a:lnTo>
                  <a:lnTo>
                    <a:pt x="157831" y="254215"/>
                  </a:lnTo>
                  <a:lnTo>
                    <a:pt x="191734" y="215873"/>
                  </a:lnTo>
                  <a:lnTo>
                    <a:pt x="228372" y="180122"/>
                  </a:lnTo>
                  <a:lnTo>
                    <a:pt x="267542" y="147164"/>
                  </a:lnTo>
                  <a:lnTo>
                    <a:pt x="309022" y="117182"/>
                  </a:lnTo>
                  <a:lnTo>
                    <a:pt x="352595" y="90334"/>
                  </a:lnTo>
                  <a:lnTo>
                    <a:pt x="398034" y="66758"/>
                  </a:lnTo>
                  <a:lnTo>
                    <a:pt x="445085" y="46589"/>
                  </a:lnTo>
                  <a:lnTo>
                    <a:pt x="493482" y="29940"/>
                  </a:lnTo>
                  <a:lnTo>
                    <a:pt x="542973" y="16895"/>
                  </a:lnTo>
                  <a:lnTo>
                    <a:pt x="593299" y="7525"/>
                  </a:lnTo>
                  <a:lnTo>
                    <a:pt x="644178" y="1883"/>
                  </a:lnTo>
                  <a:lnTo>
                    <a:pt x="695324" y="0"/>
                  </a:lnTo>
                  <a:lnTo>
                    <a:pt x="712394" y="209"/>
                  </a:lnTo>
                  <a:lnTo>
                    <a:pt x="763478" y="3348"/>
                  </a:lnTo>
                  <a:lnTo>
                    <a:pt x="814193" y="10235"/>
                  </a:lnTo>
                  <a:lnTo>
                    <a:pt x="864274" y="20837"/>
                  </a:lnTo>
                  <a:lnTo>
                    <a:pt x="913440" y="35095"/>
                  </a:lnTo>
                  <a:lnTo>
                    <a:pt x="961413" y="52928"/>
                  </a:lnTo>
                  <a:lnTo>
                    <a:pt x="1007945" y="74241"/>
                  </a:lnTo>
                  <a:lnTo>
                    <a:pt x="1052793" y="98924"/>
                  </a:lnTo>
                  <a:lnTo>
                    <a:pt x="1095702" y="126840"/>
                  </a:lnTo>
                  <a:lnTo>
                    <a:pt x="1136434" y="157831"/>
                  </a:lnTo>
                  <a:lnTo>
                    <a:pt x="1174775" y="191733"/>
                  </a:lnTo>
                  <a:lnTo>
                    <a:pt x="1210526" y="228372"/>
                  </a:lnTo>
                  <a:lnTo>
                    <a:pt x="1243485" y="267542"/>
                  </a:lnTo>
                  <a:lnTo>
                    <a:pt x="1273466" y="309022"/>
                  </a:lnTo>
                  <a:lnTo>
                    <a:pt x="1300315" y="352595"/>
                  </a:lnTo>
                  <a:lnTo>
                    <a:pt x="1323891" y="398034"/>
                  </a:lnTo>
                  <a:lnTo>
                    <a:pt x="1344060" y="445085"/>
                  </a:lnTo>
                  <a:lnTo>
                    <a:pt x="1360709" y="493482"/>
                  </a:lnTo>
                  <a:lnTo>
                    <a:pt x="1373753" y="542972"/>
                  </a:lnTo>
                  <a:lnTo>
                    <a:pt x="1383124" y="593299"/>
                  </a:lnTo>
                  <a:lnTo>
                    <a:pt x="1388766" y="644178"/>
                  </a:lnTo>
                  <a:lnTo>
                    <a:pt x="1390649" y="695324"/>
                  </a:lnTo>
                  <a:close/>
                </a:path>
              </a:pathLst>
            </a:custGeom>
            <a:ln w="38099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8999" y="2562224"/>
              <a:ext cx="1352549" cy="13525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42133" y="4030526"/>
            <a:ext cx="2326640" cy="6477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sz="16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6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Área</a:t>
            </a:r>
            <a:r>
              <a:rPr sz="16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16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(LAN)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Conexión</a:t>
            </a:r>
            <a:r>
              <a:rPr sz="1050" b="1" spc="-1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b="1" spc="-4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Alta</a:t>
            </a:r>
            <a:r>
              <a:rPr sz="1050" b="1" spc="-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BF00"/>
                </a:solidFill>
                <a:latin typeface="Arial"/>
                <a:cs typeface="Arial"/>
              </a:rPr>
              <a:t>Velocidad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3831" y="4747894"/>
            <a:ext cx="2783205" cy="930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-635" algn="ctr">
              <a:lnSpc>
                <a:spcPct val="140900"/>
              </a:lnSpc>
              <a:spcBef>
                <a:spcPts val="125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Conecta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dispositivos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un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área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limitada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(ej.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oficina)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alta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velocidad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(100Mbps-10Gbps),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baja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latencia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seguridad,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usando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Ethernet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AAAAAA"/>
                </a:solidFill>
                <a:latin typeface="Arial"/>
                <a:cs typeface="Arial"/>
              </a:rPr>
              <a:t>o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Wi-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Fi.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91399" y="2524124"/>
            <a:ext cx="1428750" cy="1428750"/>
            <a:chOff x="7391399" y="2524124"/>
            <a:chExt cx="1428750" cy="1428750"/>
          </a:xfrm>
        </p:grpSpPr>
        <p:sp>
          <p:nvSpPr>
            <p:cNvPr id="10" name="object 10"/>
            <p:cNvSpPr/>
            <p:nvPr/>
          </p:nvSpPr>
          <p:spPr>
            <a:xfrm>
              <a:off x="7410449" y="2543174"/>
              <a:ext cx="1390650" cy="1390650"/>
            </a:xfrm>
            <a:custGeom>
              <a:avLst/>
              <a:gdLst/>
              <a:ahLst/>
              <a:cxnLst/>
              <a:rect l="l" t="t" r="r" b="b"/>
              <a:pathLst>
                <a:path w="1390650" h="1390650">
                  <a:moveTo>
                    <a:pt x="1390649" y="695324"/>
                  </a:moveTo>
                  <a:lnTo>
                    <a:pt x="1388767" y="746471"/>
                  </a:lnTo>
                  <a:lnTo>
                    <a:pt x="1383124" y="797350"/>
                  </a:lnTo>
                  <a:lnTo>
                    <a:pt x="1373754" y="847676"/>
                  </a:lnTo>
                  <a:lnTo>
                    <a:pt x="1360709" y="897166"/>
                  </a:lnTo>
                  <a:lnTo>
                    <a:pt x="1344059" y="945563"/>
                  </a:lnTo>
                  <a:lnTo>
                    <a:pt x="1323891" y="992614"/>
                  </a:lnTo>
                  <a:lnTo>
                    <a:pt x="1300315" y="1038053"/>
                  </a:lnTo>
                  <a:lnTo>
                    <a:pt x="1273465" y="1081626"/>
                  </a:lnTo>
                  <a:lnTo>
                    <a:pt x="1243484" y="1123106"/>
                  </a:lnTo>
                  <a:lnTo>
                    <a:pt x="1210527" y="1162276"/>
                  </a:lnTo>
                  <a:lnTo>
                    <a:pt x="1174775" y="1198915"/>
                  </a:lnTo>
                  <a:lnTo>
                    <a:pt x="1136434" y="1232818"/>
                  </a:lnTo>
                  <a:lnTo>
                    <a:pt x="1095702" y="1263808"/>
                  </a:lnTo>
                  <a:lnTo>
                    <a:pt x="1052793" y="1291725"/>
                  </a:lnTo>
                  <a:lnTo>
                    <a:pt x="1007946" y="1316408"/>
                  </a:lnTo>
                  <a:lnTo>
                    <a:pt x="961413" y="1337720"/>
                  </a:lnTo>
                  <a:lnTo>
                    <a:pt x="913440" y="1355554"/>
                  </a:lnTo>
                  <a:lnTo>
                    <a:pt x="864275" y="1369812"/>
                  </a:lnTo>
                  <a:lnTo>
                    <a:pt x="814193" y="1380414"/>
                  </a:lnTo>
                  <a:lnTo>
                    <a:pt x="763478" y="1387301"/>
                  </a:lnTo>
                  <a:lnTo>
                    <a:pt x="712394" y="1390440"/>
                  </a:lnTo>
                  <a:lnTo>
                    <a:pt x="695324" y="1390649"/>
                  </a:lnTo>
                  <a:lnTo>
                    <a:pt x="678255" y="1390440"/>
                  </a:lnTo>
                  <a:lnTo>
                    <a:pt x="627171" y="1387301"/>
                  </a:lnTo>
                  <a:lnTo>
                    <a:pt x="576455" y="1380414"/>
                  </a:lnTo>
                  <a:lnTo>
                    <a:pt x="526374" y="1369812"/>
                  </a:lnTo>
                  <a:lnTo>
                    <a:pt x="477209" y="1355554"/>
                  </a:lnTo>
                  <a:lnTo>
                    <a:pt x="429235" y="1337721"/>
                  </a:lnTo>
                  <a:lnTo>
                    <a:pt x="382703" y="1316408"/>
                  </a:lnTo>
                  <a:lnTo>
                    <a:pt x="337856" y="1291725"/>
                  </a:lnTo>
                  <a:lnTo>
                    <a:pt x="294946" y="1263809"/>
                  </a:lnTo>
                  <a:lnTo>
                    <a:pt x="254215" y="1232818"/>
                  </a:lnTo>
                  <a:lnTo>
                    <a:pt x="215874" y="1198915"/>
                  </a:lnTo>
                  <a:lnTo>
                    <a:pt x="180123" y="1162276"/>
                  </a:lnTo>
                  <a:lnTo>
                    <a:pt x="147164" y="1123106"/>
                  </a:lnTo>
                  <a:lnTo>
                    <a:pt x="117182" y="1081626"/>
                  </a:lnTo>
                  <a:lnTo>
                    <a:pt x="90333" y="1038053"/>
                  </a:lnTo>
                  <a:lnTo>
                    <a:pt x="66758" y="992614"/>
                  </a:lnTo>
                  <a:lnTo>
                    <a:pt x="46589" y="945563"/>
                  </a:lnTo>
                  <a:lnTo>
                    <a:pt x="29940" y="897167"/>
                  </a:lnTo>
                  <a:lnTo>
                    <a:pt x="16895" y="847676"/>
                  </a:lnTo>
                  <a:lnTo>
                    <a:pt x="7525" y="797350"/>
                  </a:lnTo>
                  <a:lnTo>
                    <a:pt x="1883" y="746471"/>
                  </a:lnTo>
                  <a:lnTo>
                    <a:pt x="0" y="695324"/>
                  </a:lnTo>
                  <a:lnTo>
                    <a:pt x="209" y="678255"/>
                  </a:lnTo>
                  <a:lnTo>
                    <a:pt x="3348" y="627171"/>
                  </a:lnTo>
                  <a:lnTo>
                    <a:pt x="10235" y="576455"/>
                  </a:lnTo>
                  <a:lnTo>
                    <a:pt x="20837" y="526374"/>
                  </a:lnTo>
                  <a:lnTo>
                    <a:pt x="35095" y="477208"/>
                  </a:lnTo>
                  <a:lnTo>
                    <a:pt x="52928" y="429235"/>
                  </a:lnTo>
                  <a:lnTo>
                    <a:pt x="74241" y="382703"/>
                  </a:lnTo>
                  <a:lnTo>
                    <a:pt x="98924" y="337855"/>
                  </a:lnTo>
                  <a:lnTo>
                    <a:pt x="126840" y="294946"/>
                  </a:lnTo>
                  <a:lnTo>
                    <a:pt x="157832" y="254215"/>
                  </a:lnTo>
                  <a:lnTo>
                    <a:pt x="191734" y="215873"/>
                  </a:lnTo>
                  <a:lnTo>
                    <a:pt x="228373" y="180122"/>
                  </a:lnTo>
                  <a:lnTo>
                    <a:pt x="267543" y="147164"/>
                  </a:lnTo>
                  <a:lnTo>
                    <a:pt x="309022" y="117182"/>
                  </a:lnTo>
                  <a:lnTo>
                    <a:pt x="352595" y="90334"/>
                  </a:lnTo>
                  <a:lnTo>
                    <a:pt x="398034" y="66758"/>
                  </a:lnTo>
                  <a:lnTo>
                    <a:pt x="445085" y="46589"/>
                  </a:lnTo>
                  <a:lnTo>
                    <a:pt x="493482" y="29940"/>
                  </a:lnTo>
                  <a:lnTo>
                    <a:pt x="542972" y="16895"/>
                  </a:lnTo>
                  <a:lnTo>
                    <a:pt x="593299" y="7525"/>
                  </a:lnTo>
                  <a:lnTo>
                    <a:pt x="644179" y="1883"/>
                  </a:lnTo>
                  <a:lnTo>
                    <a:pt x="695324" y="0"/>
                  </a:lnTo>
                  <a:lnTo>
                    <a:pt x="712394" y="209"/>
                  </a:lnTo>
                  <a:lnTo>
                    <a:pt x="763478" y="3348"/>
                  </a:lnTo>
                  <a:lnTo>
                    <a:pt x="814193" y="10235"/>
                  </a:lnTo>
                  <a:lnTo>
                    <a:pt x="864275" y="20837"/>
                  </a:lnTo>
                  <a:lnTo>
                    <a:pt x="913440" y="35095"/>
                  </a:lnTo>
                  <a:lnTo>
                    <a:pt x="961413" y="52928"/>
                  </a:lnTo>
                  <a:lnTo>
                    <a:pt x="1007946" y="74241"/>
                  </a:lnTo>
                  <a:lnTo>
                    <a:pt x="1052793" y="98924"/>
                  </a:lnTo>
                  <a:lnTo>
                    <a:pt x="1095703" y="126840"/>
                  </a:lnTo>
                  <a:lnTo>
                    <a:pt x="1136434" y="157831"/>
                  </a:lnTo>
                  <a:lnTo>
                    <a:pt x="1174775" y="191733"/>
                  </a:lnTo>
                  <a:lnTo>
                    <a:pt x="1210527" y="228372"/>
                  </a:lnTo>
                  <a:lnTo>
                    <a:pt x="1243484" y="267542"/>
                  </a:lnTo>
                  <a:lnTo>
                    <a:pt x="1273465" y="309022"/>
                  </a:lnTo>
                  <a:lnTo>
                    <a:pt x="1300315" y="352595"/>
                  </a:lnTo>
                  <a:lnTo>
                    <a:pt x="1323890" y="398034"/>
                  </a:lnTo>
                  <a:lnTo>
                    <a:pt x="1344059" y="445085"/>
                  </a:lnTo>
                  <a:lnTo>
                    <a:pt x="1360709" y="493482"/>
                  </a:lnTo>
                  <a:lnTo>
                    <a:pt x="1373753" y="542972"/>
                  </a:lnTo>
                  <a:lnTo>
                    <a:pt x="1383124" y="593299"/>
                  </a:lnTo>
                  <a:lnTo>
                    <a:pt x="1388766" y="644178"/>
                  </a:lnTo>
                  <a:lnTo>
                    <a:pt x="1390649" y="695324"/>
                  </a:lnTo>
                  <a:close/>
                </a:path>
              </a:pathLst>
            </a:custGeom>
            <a:ln w="38099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9499" y="2562224"/>
              <a:ext cx="1352549" cy="135254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843514" y="4030526"/>
            <a:ext cx="2524760" cy="6477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Red de</a:t>
            </a:r>
            <a:r>
              <a:rPr sz="16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Área</a:t>
            </a:r>
            <a:r>
              <a:rPr sz="165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Amplia</a:t>
            </a:r>
            <a:r>
              <a:rPr sz="16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(WAN)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Alcance</a:t>
            </a:r>
            <a:r>
              <a:rPr sz="1050" b="1" spc="-2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BF00"/>
                </a:solidFill>
                <a:latin typeface="Arial"/>
                <a:cs typeface="Arial"/>
              </a:rPr>
              <a:t>Geográfico</a:t>
            </a:r>
            <a:r>
              <a:rPr sz="1050" b="1" spc="-2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BF00"/>
                </a:solidFill>
                <a:latin typeface="Arial"/>
                <a:cs typeface="Arial"/>
              </a:rPr>
              <a:t>Extendido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43948" y="4747894"/>
            <a:ext cx="2723515" cy="930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40900"/>
              </a:lnSpc>
              <a:spcBef>
                <a:spcPts val="125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Interconecta</a:t>
            </a:r>
            <a:r>
              <a:rPr sz="1050" spc="-4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LANs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entre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ubicaciones</a:t>
            </a:r>
            <a:r>
              <a:rPr sz="1050" spc="-4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remotas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(ej.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ciudades)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través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de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Internet,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</a:t>
            </a:r>
            <a:r>
              <a:rPr sz="1050" spc="-1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menor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velocidad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(1-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100Mbps)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pero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mayor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alcance geográfico.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8824" y="1397000"/>
            <a:ext cx="39477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TECNOLOGÍAS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DE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LA</a:t>
            </a:r>
            <a:r>
              <a:rPr sz="1050" spc="-60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INFORMACIÓN</a:t>
            </a:r>
            <a:r>
              <a:rPr sz="1050" spc="-1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Y</a:t>
            </a:r>
            <a:r>
              <a:rPr sz="1050" spc="-1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COMUNICACIÓN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58824" y="1616075"/>
            <a:ext cx="4006215" cy="101409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325"/>
              </a:spcBef>
            </a:pPr>
            <a:r>
              <a:rPr sz="3300" dirty="0"/>
              <a:t>Servicios esenciales </a:t>
            </a:r>
            <a:r>
              <a:rPr sz="3300" spc="-25" dirty="0"/>
              <a:t>de </a:t>
            </a:r>
            <a:r>
              <a:rPr sz="3300" spc="-10" dirty="0"/>
              <a:t>Internet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758824" y="3368675"/>
            <a:ext cx="2482850" cy="19894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684530">
              <a:lnSpc>
                <a:spcPts val="1950"/>
              </a:lnSpc>
              <a:spcBef>
                <a:spcPts val="190"/>
              </a:spcBef>
            </a:pP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Dominio</a:t>
            </a:r>
            <a:r>
              <a:rPr sz="1650" b="1" spc="-1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del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 Correo Electrónico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49700"/>
              </a:lnSpc>
              <a:spcBef>
                <a:spcPts val="695"/>
              </a:spcBef>
            </a:pP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El correo electrónico sigue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siendo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dominante en la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comunicación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profesional, con 376 mil millones </a:t>
            </a:r>
            <a:r>
              <a:rPr sz="1200" spc="-25" dirty="0">
                <a:solidFill>
                  <a:srgbClr val="DBDBDB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enviados diariamente. Es uno de </a:t>
            </a:r>
            <a:r>
              <a:rPr sz="1200" spc="-25" dirty="0">
                <a:solidFill>
                  <a:srgbClr val="DBDBDB"/>
                </a:solidFill>
                <a:latin typeface="Arial"/>
                <a:cs typeface="Arial"/>
              </a:rPr>
              <a:t>los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servicios clave de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Internet.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6325" y="3368675"/>
            <a:ext cx="205740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Funcionalidades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Clave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6325" y="3713479"/>
            <a:ext cx="2498725" cy="16732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14"/>
              </a:spcBef>
            </a:pP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Estos servicios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facilitan</a:t>
            </a:r>
            <a:r>
              <a:rPr sz="1200" spc="50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interacciones asíncronas (e-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mail),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comunicación en tiempo real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(chat),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colaboración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visual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(videoconferencias) y el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compartir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recursos (transferencia de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archivos).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7525" y="1428750"/>
            <a:ext cx="4571999" cy="4000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524" y="904874"/>
            <a:ext cx="4762500" cy="3333750"/>
          </a:xfrm>
          <a:custGeom>
            <a:avLst/>
            <a:gdLst/>
            <a:ahLst/>
            <a:cxnLst/>
            <a:rect l="l" t="t" r="r" b="b"/>
            <a:pathLst>
              <a:path w="4762500" h="3333750">
                <a:moveTo>
                  <a:pt x="4762499" y="3333749"/>
                </a:moveTo>
                <a:lnTo>
                  <a:pt x="0" y="3333749"/>
                </a:lnTo>
                <a:lnTo>
                  <a:pt x="0" y="0"/>
                </a:lnTo>
                <a:lnTo>
                  <a:pt x="4762499" y="0"/>
                </a:lnTo>
                <a:lnTo>
                  <a:pt x="4762499" y="3333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1524" y="4238624"/>
            <a:ext cx="4762500" cy="1447800"/>
          </a:xfrm>
          <a:prstGeom prst="rect">
            <a:avLst/>
          </a:prstGeom>
          <a:solidFill>
            <a:srgbClr val="F2B900"/>
          </a:solidFill>
        </p:spPr>
        <p:txBody>
          <a:bodyPr vert="horz" wrap="square" lIns="0" tIns="17145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350"/>
              </a:spcBef>
            </a:pPr>
            <a:r>
              <a:rPr sz="1650" b="1" dirty="0">
                <a:latin typeface="Times New Roman"/>
                <a:cs typeface="Times New Roman"/>
              </a:rPr>
              <a:t>Impacto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en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el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b="1" spc="-10" dirty="0">
                <a:latin typeface="Times New Roman"/>
                <a:cs typeface="Times New Roman"/>
              </a:rPr>
              <a:t>Rendimiento</a:t>
            </a:r>
            <a:endParaRPr sz="1650">
              <a:latin typeface="Times New Roman"/>
              <a:cs typeface="Times New Roman"/>
            </a:endParaRPr>
          </a:p>
          <a:p>
            <a:pPr marL="190500" marR="209550">
              <a:lnSpc>
                <a:spcPct val="132800"/>
              </a:lnSpc>
              <a:spcBef>
                <a:spcPts val="545"/>
              </a:spcBef>
            </a:pPr>
            <a:r>
              <a:rPr sz="1200" dirty="0">
                <a:latin typeface="Arial"/>
                <a:cs typeface="Arial"/>
              </a:rPr>
              <a:t>La actualización de 2025 muestra una mejora significativa en </a:t>
            </a:r>
            <a:r>
              <a:rPr sz="1200" spc="-25" dirty="0">
                <a:latin typeface="Arial"/>
                <a:cs typeface="Arial"/>
              </a:rPr>
              <a:t>el </a:t>
            </a:r>
            <a:r>
              <a:rPr sz="1200" dirty="0">
                <a:latin typeface="Arial"/>
                <a:cs typeface="Arial"/>
              </a:rPr>
              <a:t>rendimiento del sistema, optimizando el arranque y la gestión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recursos.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4325" y="882650"/>
            <a:ext cx="39477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TECNOLOGÍAS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DE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LA</a:t>
            </a:r>
            <a:r>
              <a:rPr sz="1050" spc="-60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INFORMACIÓN</a:t>
            </a:r>
            <a:r>
              <a:rPr sz="1050" spc="-1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2B900"/>
                </a:solidFill>
                <a:latin typeface="Arial"/>
                <a:cs typeface="Arial"/>
              </a:rPr>
              <a:t>Y</a:t>
            </a:r>
            <a:r>
              <a:rPr sz="1050" spc="-1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COMUNICACIÓN</a:t>
            </a:r>
            <a:r>
              <a:rPr sz="1050" spc="5" dirty="0">
                <a:solidFill>
                  <a:srgbClr val="F2B9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2B9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664325" y="1101725"/>
            <a:ext cx="4710430" cy="15703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494665">
              <a:lnSpc>
                <a:spcPts val="3829"/>
              </a:lnSpc>
              <a:spcBef>
                <a:spcPts val="335"/>
              </a:spcBef>
            </a:pPr>
            <a:r>
              <a:rPr sz="3300" dirty="0"/>
              <a:t>Windows</a:t>
            </a:r>
            <a:r>
              <a:rPr sz="3300" spc="-70" dirty="0"/>
              <a:t> </a:t>
            </a:r>
            <a:r>
              <a:rPr sz="3300" dirty="0"/>
              <a:t>10:</a:t>
            </a:r>
            <a:r>
              <a:rPr sz="3300" spc="-70" dirty="0"/>
              <a:t> </a:t>
            </a:r>
            <a:r>
              <a:rPr sz="3300" dirty="0"/>
              <a:t>Interfaz</a:t>
            </a:r>
            <a:r>
              <a:rPr sz="3300" spc="-65" dirty="0"/>
              <a:t> </a:t>
            </a:r>
            <a:r>
              <a:rPr sz="3300" spc="-50" dirty="0"/>
              <a:t>y </a:t>
            </a:r>
            <a:r>
              <a:rPr sz="3300" spc="-10" dirty="0"/>
              <a:t>Escritorio</a:t>
            </a:r>
            <a:endParaRPr sz="3300"/>
          </a:p>
          <a:p>
            <a:pPr marL="12700" marR="5080">
              <a:lnSpc>
                <a:spcPct val="130200"/>
              </a:lnSpc>
              <a:spcBef>
                <a:spcPts val="520"/>
              </a:spcBef>
            </a:pPr>
            <a:r>
              <a:rPr sz="1200" b="0" dirty="0">
                <a:solidFill>
                  <a:srgbClr val="DBDBDB"/>
                </a:solidFill>
                <a:latin typeface="Arial"/>
                <a:cs typeface="Arial"/>
              </a:rPr>
              <a:t>El escritorio de Windows 10 es la interfaz principal, con ventanas </a:t>
            </a:r>
            <a:r>
              <a:rPr sz="1200" b="0" spc="-25" dirty="0">
                <a:solidFill>
                  <a:srgbClr val="DBDBDB"/>
                </a:solidFill>
                <a:latin typeface="Arial"/>
                <a:cs typeface="Arial"/>
              </a:rPr>
              <a:t>que </a:t>
            </a:r>
            <a:r>
              <a:rPr sz="1200" b="0" dirty="0">
                <a:solidFill>
                  <a:srgbClr val="DBDBDB"/>
                </a:solidFill>
                <a:latin typeface="Arial"/>
                <a:cs typeface="Arial"/>
              </a:rPr>
              <a:t>facilitan la interacción con aplicaciones y la organización del </a:t>
            </a:r>
            <a:r>
              <a:rPr sz="1200" b="0" spc="-10" dirty="0">
                <a:solidFill>
                  <a:srgbClr val="DBDBDB"/>
                </a:solidFill>
                <a:latin typeface="Arial"/>
                <a:cs typeface="Arial"/>
              </a:rPr>
              <a:t>trabajo.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77025" y="3086099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45923" y="476249"/>
                </a:moveTo>
                <a:lnTo>
                  <a:pt x="230326" y="476249"/>
                </a:lnTo>
                <a:lnTo>
                  <a:pt x="222546" y="475867"/>
                </a:lnTo>
                <a:lnTo>
                  <a:pt x="184019" y="470152"/>
                </a:lnTo>
                <a:lnTo>
                  <a:pt x="139792" y="455138"/>
                </a:lnTo>
                <a:lnTo>
                  <a:pt x="99345" y="431785"/>
                </a:lnTo>
                <a:lnTo>
                  <a:pt x="64230" y="400989"/>
                </a:lnTo>
                <a:lnTo>
                  <a:pt x="35797" y="363935"/>
                </a:lnTo>
                <a:lnTo>
                  <a:pt x="15140" y="322046"/>
                </a:lnTo>
                <a:lnTo>
                  <a:pt x="3053" y="276931"/>
                </a:lnTo>
                <a:lnTo>
                  <a:pt x="0" y="245923"/>
                </a:lnTo>
                <a:lnTo>
                  <a:pt x="0" y="230326"/>
                </a:lnTo>
                <a:lnTo>
                  <a:pt x="6096" y="184020"/>
                </a:lnTo>
                <a:lnTo>
                  <a:pt x="21109" y="139793"/>
                </a:lnTo>
                <a:lnTo>
                  <a:pt x="44463" y="99345"/>
                </a:lnTo>
                <a:lnTo>
                  <a:pt x="75259" y="64230"/>
                </a:lnTo>
                <a:lnTo>
                  <a:pt x="112313" y="35798"/>
                </a:lnTo>
                <a:lnTo>
                  <a:pt x="154202" y="15141"/>
                </a:lnTo>
                <a:lnTo>
                  <a:pt x="199317" y="3054"/>
                </a:lnTo>
                <a:lnTo>
                  <a:pt x="230326" y="0"/>
                </a:lnTo>
                <a:lnTo>
                  <a:pt x="245923" y="0"/>
                </a:lnTo>
                <a:lnTo>
                  <a:pt x="292228" y="6097"/>
                </a:lnTo>
                <a:lnTo>
                  <a:pt x="336454" y="21110"/>
                </a:lnTo>
                <a:lnTo>
                  <a:pt x="376902" y="44464"/>
                </a:lnTo>
                <a:lnTo>
                  <a:pt x="412017" y="75259"/>
                </a:lnTo>
                <a:lnTo>
                  <a:pt x="440449" y="112314"/>
                </a:lnTo>
                <a:lnTo>
                  <a:pt x="461107" y="154203"/>
                </a:lnTo>
                <a:lnTo>
                  <a:pt x="473195" y="199318"/>
                </a:lnTo>
                <a:lnTo>
                  <a:pt x="476249" y="230326"/>
                </a:lnTo>
                <a:lnTo>
                  <a:pt x="476249" y="238124"/>
                </a:lnTo>
                <a:lnTo>
                  <a:pt x="476249" y="245923"/>
                </a:lnTo>
                <a:lnTo>
                  <a:pt x="470152" y="292229"/>
                </a:lnTo>
                <a:lnTo>
                  <a:pt x="455137" y="336456"/>
                </a:lnTo>
                <a:lnTo>
                  <a:pt x="431783" y="376904"/>
                </a:lnTo>
                <a:lnTo>
                  <a:pt x="400988" y="412019"/>
                </a:lnTo>
                <a:lnTo>
                  <a:pt x="363933" y="440451"/>
                </a:lnTo>
                <a:lnTo>
                  <a:pt x="322044" y="461108"/>
                </a:lnTo>
                <a:lnTo>
                  <a:pt x="276930" y="473195"/>
                </a:lnTo>
                <a:lnTo>
                  <a:pt x="253703" y="475867"/>
                </a:lnTo>
                <a:lnTo>
                  <a:pt x="245923" y="476249"/>
                </a:lnTo>
                <a:close/>
              </a:path>
            </a:pathLst>
          </a:custGeom>
          <a:solidFill>
            <a:srgbClr val="F2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83387" y="3149600"/>
            <a:ext cx="26352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75" dirty="0">
                <a:latin typeface="Segoe UI Symbol"/>
                <a:cs typeface="Segoe UI Symbol"/>
              </a:rPr>
              <a:t></a:t>
            </a:r>
            <a:endParaRPr sz="185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77025" y="4648200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45923" y="476249"/>
                </a:moveTo>
                <a:lnTo>
                  <a:pt x="230326" y="476249"/>
                </a:lnTo>
                <a:lnTo>
                  <a:pt x="222546" y="475867"/>
                </a:lnTo>
                <a:lnTo>
                  <a:pt x="184019" y="470152"/>
                </a:lnTo>
                <a:lnTo>
                  <a:pt x="139792" y="455139"/>
                </a:lnTo>
                <a:lnTo>
                  <a:pt x="99345" y="431785"/>
                </a:lnTo>
                <a:lnTo>
                  <a:pt x="64230" y="400989"/>
                </a:lnTo>
                <a:lnTo>
                  <a:pt x="35797" y="363935"/>
                </a:lnTo>
                <a:lnTo>
                  <a:pt x="15140" y="322045"/>
                </a:lnTo>
                <a:lnTo>
                  <a:pt x="3053" y="276930"/>
                </a:lnTo>
                <a:lnTo>
                  <a:pt x="0" y="245923"/>
                </a:lnTo>
                <a:lnTo>
                  <a:pt x="0" y="230325"/>
                </a:lnTo>
                <a:lnTo>
                  <a:pt x="6096" y="184019"/>
                </a:lnTo>
                <a:lnTo>
                  <a:pt x="21109" y="139792"/>
                </a:lnTo>
                <a:lnTo>
                  <a:pt x="44463" y="99344"/>
                </a:lnTo>
                <a:lnTo>
                  <a:pt x="75259" y="64230"/>
                </a:lnTo>
                <a:lnTo>
                  <a:pt x="112313" y="35797"/>
                </a:lnTo>
                <a:lnTo>
                  <a:pt x="154202" y="15141"/>
                </a:lnTo>
                <a:lnTo>
                  <a:pt x="199317" y="3053"/>
                </a:lnTo>
                <a:lnTo>
                  <a:pt x="230326" y="0"/>
                </a:lnTo>
                <a:lnTo>
                  <a:pt x="245923" y="0"/>
                </a:lnTo>
                <a:lnTo>
                  <a:pt x="292228" y="6096"/>
                </a:lnTo>
                <a:lnTo>
                  <a:pt x="336454" y="21110"/>
                </a:lnTo>
                <a:lnTo>
                  <a:pt x="376902" y="44463"/>
                </a:lnTo>
                <a:lnTo>
                  <a:pt x="412017" y="75259"/>
                </a:lnTo>
                <a:lnTo>
                  <a:pt x="440449" y="112313"/>
                </a:lnTo>
                <a:lnTo>
                  <a:pt x="461107" y="154203"/>
                </a:lnTo>
                <a:lnTo>
                  <a:pt x="473195" y="199317"/>
                </a:lnTo>
                <a:lnTo>
                  <a:pt x="476249" y="230325"/>
                </a:lnTo>
                <a:lnTo>
                  <a:pt x="476249" y="238124"/>
                </a:lnTo>
                <a:lnTo>
                  <a:pt x="476249" y="245923"/>
                </a:lnTo>
                <a:lnTo>
                  <a:pt x="470152" y="292228"/>
                </a:lnTo>
                <a:lnTo>
                  <a:pt x="455137" y="336455"/>
                </a:lnTo>
                <a:lnTo>
                  <a:pt x="431783" y="376904"/>
                </a:lnTo>
                <a:lnTo>
                  <a:pt x="400988" y="412019"/>
                </a:lnTo>
                <a:lnTo>
                  <a:pt x="363933" y="440451"/>
                </a:lnTo>
                <a:lnTo>
                  <a:pt x="322044" y="461107"/>
                </a:lnTo>
                <a:lnTo>
                  <a:pt x="276930" y="473195"/>
                </a:lnTo>
                <a:lnTo>
                  <a:pt x="253703" y="475867"/>
                </a:lnTo>
                <a:lnTo>
                  <a:pt x="245923" y="476249"/>
                </a:lnTo>
                <a:close/>
              </a:path>
            </a:pathLst>
          </a:custGeom>
          <a:solidFill>
            <a:srgbClr val="F2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69100" y="4711700"/>
            <a:ext cx="29337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310" dirty="0">
                <a:latin typeface="Segoe UI Symbol"/>
                <a:cs typeface="Segoe UI Symbol"/>
              </a:rPr>
              <a:t></a:t>
            </a:r>
            <a:endParaRPr sz="1850">
              <a:latin typeface="Segoe UI Symbol"/>
              <a:cs typeface="Segoe UI Symbo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5" y="1095375"/>
            <a:ext cx="4381499" cy="29527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331075" y="3054350"/>
            <a:ext cx="3676650" cy="13227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762635">
              <a:lnSpc>
                <a:spcPts val="1950"/>
              </a:lnSpc>
              <a:spcBef>
                <a:spcPts val="190"/>
              </a:spcBef>
            </a:pP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Actualización</a:t>
            </a:r>
            <a:r>
              <a:rPr sz="1650" b="1" spc="-4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2025:</a:t>
            </a:r>
            <a:r>
              <a:rPr sz="1650" b="1" spc="-4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Seguridad</a:t>
            </a:r>
            <a:r>
              <a:rPr sz="1650" b="1" spc="-45" dirty="0">
                <a:solidFill>
                  <a:srgbClr val="F2B900"/>
                </a:solidFill>
                <a:latin typeface="Times New Roman"/>
                <a:cs typeface="Times New Roman"/>
              </a:rPr>
              <a:t> </a:t>
            </a:r>
            <a:r>
              <a:rPr sz="1650" b="1" spc="-50" dirty="0">
                <a:solidFill>
                  <a:srgbClr val="F2B900"/>
                </a:solidFill>
                <a:latin typeface="Times New Roman"/>
                <a:cs typeface="Times New Roman"/>
              </a:rPr>
              <a:t>y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Rendimiento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2800"/>
              </a:lnSpc>
              <a:spcBef>
                <a:spcPts val="484"/>
              </a:spcBef>
            </a:pP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La actualización enfatiza la seguridad con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Defender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mejorado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por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IA</a:t>
            </a:r>
            <a:r>
              <a:rPr sz="1200" spc="-7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y</a:t>
            </a:r>
            <a:r>
              <a:rPr sz="1200" spc="-30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TPM 2.0,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además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optimizar</a:t>
            </a:r>
            <a:r>
              <a:rPr sz="1200" spc="-5" dirty="0">
                <a:solidFill>
                  <a:srgbClr val="DBDBDB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DBDBDB"/>
                </a:solidFill>
                <a:latin typeface="Arial"/>
                <a:cs typeface="Arial"/>
              </a:rPr>
              <a:t>el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rendimiento con arranque rápido y mejoras para </a:t>
            </a:r>
            <a:r>
              <a:rPr sz="1200" spc="-20" dirty="0">
                <a:solidFill>
                  <a:srgbClr val="DBDBDB"/>
                </a:solidFill>
                <a:latin typeface="Arial"/>
                <a:cs typeface="Arial"/>
              </a:rPr>
              <a:t>SSD.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1075" y="4616450"/>
            <a:ext cx="4007485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2B900"/>
                </a:solidFill>
                <a:latin typeface="Times New Roman"/>
                <a:cs typeface="Times New Roman"/>
              </a:rPr>
              <a:t>Compatibilidad y Sistemas </a:t>
            </a:r>
            <a:r>
              <a:rPr sz="1650" b="1" spc="-10" dirty="0">
                <a:solidFill>
                  <a:srgbClr val="F2B900"/>
                </a:solidFill>
                <a:latin typeface="Times New Roman"/>
                <a:cs typeface="Times New Roman"/>
              </a:rPr>
              <a:t>Legacy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2800"/>
              </a:lnSpc>
              <a:spcBef>
                <a:spcPts val="545"/>
              </a:spcBef>
            </a:pP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Mantiene una amplia compatibilidad con hardware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antiguo,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posicionándose como una solución ideal y robusta para </a:t>
            </a:r>
            <a:r>
              <a:rPr sz="1200" spc="-25" dirty="0">
                <a:solidFill>
                  <a:srgbClr val="DBDBDB"/>
                </a:solidFill>
                <a:latin typeface="Arial"/>
                <a:cs typeface="Arial"/>
              </a:rPr>
              <a:t>la </a:t>
            </a:r>
            <a:r>
              <a:rPr sz="1200" dirty="0">
                <a:solidFill>
                  <a:srgbClr val="DBDBDB"/>
                </a:solidFill>
                <a:latin typeface="Arial"/>
                <a:cs typeface="Arial"/>
              </a:rPr>
              <a:t>actualización de sistemas </a:t>
            </a:r>
            <a:r>
              <a:rPr sz="1200" spc="-10" dirty="0">
                <a:solidFill>
                  <a:srgbClr val="DBDBDB"/>
                </a:solidFill>
                <a:latin typeface="Arial"/>
                <a:cs typeface="Arial"/>
              </a:rPr>
              <a:t>legacy.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524" y="3152774"/>
            <a:ext cx="4286250" cy="38100"/>
          </a:xfrm>
          <a:custGeom>
            <a:avLst/>
            <a:gdLst/>
            <a:ahLst/>
            <a:cxnLst/>
            <a:rect l="l" t="t" r="r" b="b"/>
            <a:pathLst>
              <a:path w="4286250" h="38100">
                <a:moveTo>
                  <a:pt x="4286249" y="38099"/>
                </a:moveTo>
                <a:lnTo>
                  <a:pt x="0" y="38099"/>
                </a:lnTo>
                <a:lnTo>
                  <a:pt x="0" y="0"/>
                </a:lnTo>
                <a:lnTo>
                  <a:pt x="4286249" y="0"/>
                </a:lnTo>
                <a:lnTo>
                  <a:pt x="4286249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8824" y="1406525"/>
            <a:ext cx="31235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Tecnologías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la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Información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BF00"/>
                </a:solidFill>
                <a:latin typeface="Arial"/>
                <a:cs typeface="Arial"/>
              </a:rPr>
              <a:t>Comunicación</a:t>
            </a:r>
            <a:r>
              <a:rPr sz="1050" spc="-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BF00"/>
                </a:solidFill>
                <a:latin typeface="Arial"/>
                <a:cs typeface="Arial"/>
              </a:rPr>
              <a:t>(TIC)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58824" y="1600835"/>
            <a:ext cx="3313429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sz="3900" spc="125" dirty="0"/>
              <a:t>Explorador</a:t>
            </a:r>
            <a:r>
              <a:rPr sz="3900" spc="270" dirty="0"/>
              <a:t> </a:t>
            </a:r>
            <a:r>
              <a:rPr sz="3900" spc="35" dirty="0"/>
              <a:t>de </a:t>
            </a:r>
            <a:r>
              <a:rPr sz="3900" spc="100" dirty="0"/>
              <a:t>Windows</a:t>
            </a:r>
            <a:endParaRPr sz="3900"/>
          </a:p>
        </p:txBody>
      </p:sp>
      <p:sp>
        <p:nvSpPr>
          <p:cNvPr id="5" name="object 5"/>
          <p:cNvSpPr txBox="1"/>
          <p:nvPr/>
        </p:nvSpPr>
        <p:spPr>
          <a:xfrm>
            <a:off x="758824" y="3444875"/>
            <a:ext cx="340360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Gestión</a:t>
            </a:r>
            <a:r>
              <a:rPr sz="16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Clave</a:t>
            </a:r>
            <a:r>
              <a:rPr sz="16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65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Archivos</a:t>
            </a:r>
            <a:r>
              <a:rPr sz="16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Carpetas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8824" y="3804919"/>
            <a:ext cx="4168775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800"/>
              </a:lnSpc>
              <a:spcBef>
                <a:spcPts val="100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Herramienta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clave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gestionar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archivos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carpetas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Windows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10,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permitiendo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crear,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copiar,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mover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organizar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datos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AAAAAA"/>
                </a:solidFill>
                <a:latin typeface="Arial"/>
                <a:cs typeface="Arial"/>
              </a:rPr>
              <a:t>eficientemente.</a:t>
            </a:r>
            <a:endParaRPr sz="1050">
              <a:latin typeface="Arial"/>
              <a:cs typeface="Arial"/>
            </a:endParaRPr>
          </a:p>
          <a:p>
            <a:pPr marL="12700" marR="6985">
              <a:lnSpc>
                <a:spcPct val="148800"/>
              </a:lnSpc>
              <a:spcBef>
                <a:spcPts val="75"/>
              </a:spcBef>
            </a:pP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Incluye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funciones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avanzadas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como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búsqueda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con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filtros,</a:t>
            </a:r>
            <a:r>
              <a:rPr sz="1050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gestión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de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permisos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en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la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pestaña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Seguridad,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y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soporte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nativo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para</a:t>
            </a:r>
            <a:r>
              <a:rPr sz="1050" spc="-3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AAAAA"/>
                </a:solidFill>
                <a:latin typeface="Arial"/>
                <a:cs typeface="Arial"/>
              </a:rPr>
              <a:t>archivos</a:t>
            </a:r>
            <a:r>
              <a:rPr sz="1050" spc="-2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AAAAAA"/>
                </a:solidFill>
                <a:latin typeface="Arial"/>
                <a:cs typeface="Arial"/>
              </a:rPr>
              <a:t>ZIP.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15024" y="4095749"/>
            <a:ext cx="5524500" cy="1905000"/>
            <a:chOff x="5915024" y="4095749"/>
            <a:chExt cx="5524500" cy="1905000"/>
          </a:xfrm>
        </p:grpSpPr>
        <p:sp>
          <p:nvSpPr>
            <p:cNvPr id="8" name="object 8"/>
            <p:cNvSpPr/>
            <p:nvPr/>
          </p:nvSpPr>
          <p:spPr>
            <a:xfrm>
              <a:off x="5915024" y="4095749"/>
              <a:ext cx="5524500" cy="1905000"/>
            </a:xfrm>
            <a:custGeom>
              <a:avLst/>
              <a:gdLst/>
              <a:ahLst/>
              <a:cxnLst/>
              <a:rect l="l" t="t" r="r" b="b"/>
              <a:pathLst>
                <a:path w="5524500" h="1905000">
                  <a:moveTo>
                    <a:pt x="5524499" y="1904999"/>
                  </a:moveTo>
                  <a:lnTo>
                    <a:pt x="0" y="1904999"/>
                  </a:lnTo>
                  <a:lnTo>
                    <a:pt x="0" y="0"/>
                  </a:lnTo>
                  <a:lnTo>
                    <a:pt x="5524499" y="0"/>
                  </a:lnTo>
                  <a:lnTo>
                    <a:pt x="5524499" y="190499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3149" y="4333874"/>
              <a:ext cx="676275" cy="142875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915024" y="761999"/>
            <a:ext cx="5524500" cy="2952750"/>
            <a:chOff x="5915024" y="761999"/>
            <a:chExt cx="5524500" cy="2952750"/>
          </a:xfrm>
        </p:grpSpPr>
        <p:sp>
          <p:nvSpPr>
            <p:cNvPr id="11" name="object 11"/>
            <p:cNvSpPr/>
            <p:nvPr/>
          </p:nvSpPr>
          <p:spPr>
            <a:xfrm>
              <a:off x="5915024" y="761999"/>
              <a:ext cx="5524500" cy="2952750"/>
            </a:xfrm>
            <a:custGeom>
              <a:avLst/>
              <a:gdLst/>
              <a:ahLst/>
              <a:cxnLst/>
              <a:rect l="l" t="t" r="r" b="b"/>
              <a:pathLst>
                <a:path w="5524500" h="2952750">
                  <a:moveTo>
                    <a:pt x="5524499" y="2952749"/>
                  </a:moveTo>
                  <a:lnTo>
                    <a:pt x="0" y="2952749"/>
                  </a:lnTo>
                  <a:lnTo>
                    <a:pt x="0" y="0"/>
                  </a:lnTo>
                  <a:lnTo>
                    <a:pt x="5524499" y="0"/>
                  </a:lnTo>
                  <a:lnTo>
                    <a:pt x="5524499" y="2952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0274" y="952499"/>
              <a:ext cx="5238749" cy="238124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915024" y="4095749"/>
            <a:ext cx="5524500" cy="190500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500">
              <a:latin typeface="Times New Roman"/>
              <a:cs typeface="Times New Roman"/>
            </a:endParaRPr>
          </a:p>
          <a:p>
            <a:pPr marL="1106805">
              <a:lnSpc>
                <a:spcPct val="100000"/>
              </a:lnSpc>
            </a:pPr>
            <a:r>
              <a:rPr sz="1500" b="1" dirty="0">
                <a:solidFill>
                  <a:srgbClr val="1A1A1A"/>
                </a:solidFill>
                <a:latin typeface="Times New Roman"/>
                <a:cs typeface="Times New Roman"/>
              </a:rPr>
              <a:t>Optimización</a:t>
            </a:r>
            <a:r>
              <a:rPr sz="1500" b="1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A1A1A"/>
                </a:solidFill>
                <a:latin typeface="Times New Roman"/>
                <a:cs typeface="Times New Roman"/>
              </a:rPr>
              <a:t>y</a:t>
            </a:r>
            <a:r>
              <a:rPr sz="1500" b="1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A1A1A"/>
                </a:solidFill>
                <a:latin typeface="Times New Roman"/>
                <a:cs typeface="Times New Roman"/>
              </a:rPr>
              <a:t>Buenas</a:t>
            </a:r>
            <a:r>
              <a:rPr sz="1500" b="1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Prácticas</a:t>
            </a:r>
            <a:endParaRPr sz="1500">
              <a:latin typeface="Times New Roman"/>
              <a:cs typeface="Times New Roman"/>
            </a:endParaRPr>
          </a:p>
          <a:p>
            <a:pPr marL="1106805" marR="666115">
              <a:lnSpc>
                <a:spcPct val="140900"/>
              </a:lnSpc>
              <a:spcBef>
                <a:spcPts val="459"/>
              </a:spcBef>
            </a:pP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uso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convenciones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nomenclatura,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como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"aaaa-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mm-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dd_nombre_versión",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5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105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manejo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05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archivos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ZIP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simplifican</a:t>
            </a:r>
            <a:r>
              <a:rPr sz="105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la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gestión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proyectos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control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versiones,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333"/>
                </a:solidFill>
                <a:latin typeface="Arial"/>
                <a:cs typeface="Arial"/>
              </a:rPr>
              <a:t>mejorando</a:t>
            </a:r>
            <a:r>
              <a:rPr sz="105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333333"/>
                </a:solidFill>
                <a:latin typeface="Arial"/>
                <a:cs typeface="Arial"/>
              </a:rPr>
              <a:t>la </a:t>
            </a:r>
            <a:r>
              <a:rPr sz="1050" spc="-10" dirty="0">
                <a:solidFill>
                  <a:srgbClr val="333333"/>
                </a:solidFill>
                <a:latin typeface="Arial"/>
                <a:cs typeface="Arial"/>
              </a:rPr>
              <a:t>productividad.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1614</Words>
  <Application>Microsoft Office PowerPoint</Application>
  <PresentationFormat>Personalizado</PresentationFormat>
  <Paragraphs>201</Paragraphs>
  <Slides>19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Office Theme</vt:lpstr>
      <vt:lpstr>Diapositiva 1</vt:lpstr>
      <vt:lpstr>Diapositiva 2</vt:lpstr>
      <vt:lpstr>DEFINICIÓN</vt:lpstr>
      <vt:lpstr>Hardware: Elementos físicos</vt:lpstr>
      <vt:lpstr>SOFTWARE</vt:lpstr>
      <vt:lpstr>Redes informáticas y clasificación</vt:lpstr>
      <vt:lpstr>Servicios esenciales de Internet</vt:lpstr>
      <vt:lpstr>Windows 10: Interfaz y Escritorio El escritorio de Windows 10 es la interfaz principal, con ventanas que facilitan la interacción con aplicaciones y la organización del trabajo.</vt:lpstr>
      <vt:lpstr>Explorador de Windows</vt:lpstr>
      <vt:lpstr>Creación y diseño de blogs</vt:lpstr>
      <vt:lpstr>Diapositiva 11</vt:lpstr>
      <vt:lpstr>Diapositiva 12</vt:lpstr>
      <vt:lpstr>Prevención del Ciberacoso</vt:lpstr>
      <vt:lpstr>Cmaps Tools: Mapas conceptuales Software para crear diagramas que organizan ideas y facilitan el aprendizaje mediante recursos multimedia.</vt:lpstr>
      <vt:lpstr>Microsoft Word: Procesador de textos Herramienta para crear y formatear documentos con funciones avanzadas de edición, formato y revisión colaborativa en tiempo real.</vt:lpstr>
      <vt:lpstr>EXCEL</vt:lpstr>
      <vt:lpstr>Microsoft PowerPoint: Presentaciones</vt:lpstr>
      <vt:lpstr>APLICACIONES</vt:lpstr>
      <vt:lpstr>GRACIAS POR ESCUCHAR                        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FAMILIA</cp:lastModifiedBy>
  <cp:revision>5</cp:revision>
  <dcterms:created xsi:type="dcterms:W3CDTF">2025-11-15T18:08:57Z</dcterms:created>
  <dcterms:modified xsi:type="dcterms:W3CDTF">2025-11-15T18:56:39Z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2025-11-16T00:00:00Z</vt:filetime>
  </property>
  <property fmtid="{D5CDD505-2E9C-101B-9397-08002B2CF9AE}" pid="3" name="Creator">
    <vt:lpwstr>Chromium</vt:lpwstr>
  </property>
  <property fmtid="{D5CDD505-2E9C-101B-9397-08002B2CF9AE}" pid="4" name="LastSaved">
    <vt:filetime>2025-11-15T00:00:00Z</vt:filetime>
  </property>
  <property fmtid="{D5CDD505-2E9C-101B-9397-08002B2CF9AE}" pid="5" name="Producer">
    <vt:lpwstr>pdfcpu v0.11.0 dev</vt:lpwstr>
  </property>
</Properties>
</file>