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7" r:id="rId3"/>
    <p:sldId id="269" r:id="rId4"/>
    <p:sldId id="278" r:id="rId5"/>
    <p:sldId id="258" r:id="rId6"/>
    <p:sldId id="270" r:id="rId7"/>
    <p:sldId id="259" r:id="rId8"/>
    <p:sldId id="271" r:id="rId9"/>
    <p:sldId id="260" r:id="rId10"/>
    <p:sldId id="272" r:id="rId11"/>
    <p:sldId id="261" r:id="rId12"/>
    <p:sldId id="273" r:id="rId13"/>
    <p:sldId id="262" r:id="rId14"/>
    <p:sldId id="274" r:id="rId15"/>
    <p:sldId id="263" r:id="rId16"/>
    <p:sldId id="275" r:id="rId17"/>
    <p:sldId id="264" r:id="rId18"/>
    <p:sldId id="276" r:id="rId19"/>
    <p:sldId id="265" r:id="rId20"/>
    <p:sldId id="277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0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2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3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8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2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0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3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29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4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53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0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4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p_HroRM6rw?si=UCux9013XM5MbI47" TargetMode="External"/><Relationship Id="rId2" Type="http://schemas.openxmlformats.org/officeDocument/2006/relationships/hyperlink" Target="https://youtu.be/LXxm2_1RVm8?si=OSK3uanokne1E-3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235oRqubv4?si=crsIXXXSw0OItAx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0iZ0iayXQ?si=Fj1v_cfdKdnyFCmU" TargetMode="External"/><Relationship Id="rId2" Type="http://schemas.openxmlformats.org/officeDocument/2006/relationships/hyperlink" Target="https://youtu.be/ShAcmmnMn1w?si=8yfew9lslHakBF1-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N1kRY8Y1lI?si=-IJklIkkumnsp9-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DwZV7V7ECM?si=ChMLhBcz28S7eba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IXfGkAca0g?si=6Uf3QS3ADM3rtF-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8MeNBwRtPU?si=mFoFeAJWU625Os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unnO9yZCYk?si=ydDgpkZS60Jz7N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suroRYmagw?si=_PtJUYn-BMgpU-gq" TargetMode="External"/><Relationship Id="rId2" Type="http://schemas.openxmlformats.org/officeDocument/2006/relationships/hyperlink" Target="https://youtu.be/zflbRf_yyCs?si=RCU1aMO_Txv53EJ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Trabajo final de tic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Alumno: </a:t>
            </a:r>
            <a:r>
              <a:rPr lang="es-MX" dirty="0" err="1" smtClean="0"/>
              <a:t>Franc</a:t>
            </a:r>
            <a:r>
              <a:rPr lang="en-US" dirty="0" err="1" smtClean="0"/>
              <a:t>isco</a:t>
            </a:r>
            <a:r>
              <a:rPr lang="en-US" dirty="0" smtClean="0"/>
              <a:t> </a:t>
            </a:r>
            <a:r>
              <a:rPr lang="en-US" dirty="0" smtClean="0"/>
              <a:t>Ferrer</a:t>
            </a:r>
          </a:p>
          <a:p>
            <a:r>
              <a:rPr lang="en-US" dirty="0" err="1" smtClean="0"/>
              <a:t>Profesor</a:t>
            </a:r>
            <a:r>
              <a:rPr lang="en-US" dirty="0" smtClean="0"/>
              <a:t>: Juan Manuel </a:t>
            </a:r>
            <a:r>
              <a:rPr lang="en-US" dirty="0" err="1" smtClean="0"/>
              <a:t>Benegas</a:t>
            </a:r>
            <a:r>
              <a:rPr lang="en-US" smtClean="0"/>
              <a:t> </a:t>
            </a:r>
            <a:endParaRPr lang="en-US" dirty="0" smtClean="0"/>
          </a:p>
          <a:p>
            <a:endParaRPr lang="es-MX" dirty="0" smtClean="0"/>
          </a:p>
        </p:txBody>
      </p:sp>
      <p:pic>
        <p:nvPicPr>
          <p:cNvPr id="4" name="On The Flip - The Grey Room _ Density &amp; 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418" y="436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Blogger</a:t>
            </a:r>
            <a:r>
              <a:rPr lang="es-AR" dirty="0" smtClean="0"/>
              <a:t> y </a:t>
            </a:r>
            <a:r>
              <a:rPr lang="es-AR" dirty="0" err="1" smtClean="0"/>
              <a:t>wordpress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2400" dirty="0" smtClean="0"/>
              <a:t>Dejo el video de </a:t>
            </a:r>
            <a:r>
              <a:rPr lang="es-AR" sz="2400" dirty="0" err="1" smtClean="0"/>
              <a:t>blogger</a:t>
            </a:r>
            <a:r>
              <a:rPr lang="es-AR" sz="2400" dirty="0" smtClean="0"/>
              <a:t> como se usa ( no me deja adjuntar el video )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 smtClean="0">
                <a:hlinkClick r:id="rId2"/>
              </a:rPr>
              <a:t>https://youtu.be/LXxm2_1RVm8?si=OSK3uanokne1E-37</a:t>
            </a:r>
            <a:endParaRPr lang="es-AR" sz="2400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sz="2400" dirty="0" smtClean="0"/>
              <a:t>este es de </a:t>
            </a:r>
            <a:r>
              <a:rPr lang="es-AR" sz="2400" dirty="0" err="1" smtClean="0"/>
              <a:t>wordpress</a:t>
            </a:r>
            <a:r>
              <a:rPr lang="es-AR" sz="2400" dirty="0" smtClean="0"/>
              <a:t> de como se usa( </a:t>
            </a:r>
            <a:r>
              <a:rPr lang="es-AR" sz="2400" dirty="0"/>
              <a:t>Me pasa lo mismo q el video de </a:t>
            </a:r>
            <a:r>
              <a:rPr lang="es-AR" sz="2400" dirty="0" err="1" smtClean="0"/>
              <a:t>blogger</a:t>
            </a:r>
            <a:r>
              <a:rPr lang="es-AR" sz="2400" dirty="0" smtClean="0"/>
              <a:t> )</a:t>
            </a:r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s-AR" sz="2400" dirty="0">
                <a:hlinkClick r:id="rId3"/>
              </a:rPr>
              <a:t>https://</a:t>
            </a:r>
            <a:r>
              <a:rPr lang="es-AR" sz="2400" dirty="0" smtClean="0">
                <a:hlinkClick r:id="rId3"/>
              </a:rPr>
              <a:t>youtu.be/Yp_HroRM6rw?si=UCux9013XM5MbI47</a:t>
            </a:r>
            <a:endParaRPr lang="es-AR" sz="2400" dirty="0" smtClean="0"/>
          </a:p>
          <a:p>
            <a:pPr marL="0" indent="0">
              <a:buNone/>
            </a:pPr>
            <a:endParaRPr lang="es-AR" sz="2400" dirty="0" smtClean="0"/>
          </a:p>
          <a:p>
            <a:pPr marL="0" indent="0">
              <a:buNone/>
            </a:pP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14838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UNIDAD 5: CIBERACOSO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• Phishing: </a:t>
            </a:r>
            <a:r>
              <a:rPr dirty="0" err="1"/>
              <a:t>engaño</a:t>
            </a:r>
            <a:r>
              <a:rPr dirty="0"/>
              <a:t> para </a:t>
            </a:r>
            <a:r>
              <a:rPr dirty="0" err="1"/>
              <a:t>obtener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personales</a:t>
            </a:r>
            <a:r>
              <a:rPr dirty="0"/>
              <a:t> o </a:t>
            </a:r>
            <a:r>
              <a:rPr dirty="0" err="1"/>
              <a:t>bancarios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Ciberbullying</a:t>
            </a:r>
            <a:r>
              <a:rPr dirty="0"/>
              <a:t>: </a:t>
            </a:r>
            <a:r>
              <a:rPr dirty="0" err="1"/>
              <a:t>acoso</a:t>
            </a:r>
            <a:r>
              <a:rPr dirty="0"/>
              <a:t> entre personas a </a:t>
            </a:r>
            <a:r>
              <a:rPr dirty="0" err="1"/>
              <a:t>través</a:t>
            </a:r>
            <a:r>
              <a:rPr dirty="0"/>
              <a:t> de internet.</a:t>
            </a:r>
          </a:p>
          <a:p>
            <a:pPr algn="l">
              <a:defRPr sz="2000"/>
            </a:pPr>
            <a:r>
              <a:rPr dirty="0"/>
              <a:t>• Grooming: </a:t>
            </a:r>
            <a:r>
              <a:rPr dirty="0" err="1"/>
              <a:t>adulto</a:t>
            </a:r>
            <a:r>
              <a:rPr dirty="0"/>
              <a:t> que se </a:t>
            </a:r>
            <a:r>
              <a:rPr dirty="0" err="1"/>
              <a:t>gana</a:t>
            </a:r>
            <a:r>
              <a:rPr dirty="0"/>
              <a:t> la </a:t>
            </a:r>
            <a:r>
              <a:rPr dirty="0" err="1"/>
              <a:t>confianza</a:t>
            </a:r>
            <a:r>
              <a:rPr dirty="0"/>
              <a:t> de un </a:t>
            </a:r>
            <a:r>
              <a:rPr dirty="0" err="1"/>
              <a:t>menor</a:t>
            </a:r>
            <a:r>
              <a:rPr dirty="0"/>
              <a:t> con fines </a:t>
            </a:r>
            <a:r>
              <a:rPr dirty="0" err="1"/>
              <a:t>dañinos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dirty="0"/>
              <a:t>• Sexting: </a:t>
            </a:r>
            <a:r>
              <a:rPr dirty="0" err="1"/>
              <a:t>envío</a:t>
            </a:r>
            <a:r>
              <a:rPr dirty="0"/>
              <a:t> de </a:t>
            </a:r>
            <a:r>
              <a:rPr dirty="0" err="1"/>
              <a:t>fotos</a:t>
            </a:r>
            <a:r>
              <a:rPr dirty="0"/>
              <a:t> o videos </a:t>
            </a:r>
            <a:r>
              <a:rPr dirty="0" err="1"/>
              <a:t>íntimos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redes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Prevención</a:t>
            </a:r>
            <a:r>
              <a:rPr dirty="0"/>
              <a:t>: no </a:t>
            </a:r>
            <a:r>
              <a:rPr dirty="0" err="1"/>
              <a:t>compartir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</a:t>
            </a:r>
            <a:r>
              <a:rPr dirty="0" err="1"/>
              <a:t>privada</a:t>
            </a:r>
            <a:r>
              <a:rPr dirty="0"/>
              <a:t> y </a:t>
            </a:r>
            <a:r>
              <a:rPr dirty="0" err="1"/>
              <a:t>denunciar</a:t>
            </a:r>
            <a:r>
              <a:rPr dirty="0"/>
              <a:t> </a:t>
            </a:r>
            <a:r>
              <a:rPr dirty="0" err="1"/>
              <a:t>casos</a:t>
            </a:r>
            <a:r>
              <a:rPr dirty="0"/>
              <a:t> de </a:t>
            </a:r>
            <a:r>
              <a:rPr dirty="0" err="1"/>
              <a:t>acoso</a:t>
            </a:r>
            <a:r>
              <a:rPr dirty="0" smtClean="0"/>
              <a:t>.</a:t>
            </a:r>
            <a:endParaRPr lang="es-AR" dirty="0" smtClean="0"/>
          </a:p>
          <a:p>
            <a:pPr algn="l">
              <a:defRPr sz="2000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Ciberacoso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>
                <a:hlinkClick r:id="rId2"/>
              </a:rPr>
              <a:t>Dejo un video de </a:t>
            </a:r>
            <a:r>
              <a:rPr lang="es-AR" sz="2400" dirty="0" err="1" smtClean="0">
                <a:hlinkClick r:id="rId2"/>
              </a:rPr>
              <a:t>ciberacoso</a:t>
            </a:r>
            <a:r>
              <a:rPr lang="es-AR" sz="2400" dirty="0" smtClean="0">
                <a:hlinkClick r:id="rId2"/>
              </a:rPr>
              <a:t> espero q les guste ( no me deja adjuntar el video )</a:t>
            </a:r>
          </a:p>
          <a:p>
            <a:endParaRPr lang="es-AR" sz="2400" dirty="0">
              <a:hlinkClick r:id="rId2"/>
            </a:endParaRPr>
          </a:p>
          <a:p>
            <a:r>
              <a:rPr lang="es-AR" sz="2400" dirty="0" smtClean="0">
                <a:hlinkClick r:id="rId2"/>
              </a:rPr>
              <a:t>https</a:t>
            </a:r>
            <a:r>
              <a:rPr lang="es-AR" sz="2400" dirty="0">
                <a:hlinkClick r:id="rId2"/>
              </a:rPr>
              <a:t>://</a:t>
            </a:r>
            <a:r>
              <a:rPr lang="es-AR" sz="2400" dirty="0" smtClean="0">
                <a:hlinkClick r:id="rId2"/>
              </a:rPr>
              <a:t>youtu.be/E235oRqubv4?si=crsIXXXSw0OItAxx</a:t>
            </a:r>
            <a:endParaRPr lang="es-AR" sz="24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2917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UNIDAD 6: CMAPS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t>• Cmaps Tools: programa para crear mapas conceptuales.</a:t>
            </a:r>
          </a:p>
          <a:p>
            <a:pPr algn="l">
              <a:defRPr sz="2000"/>
            </a:pPr>
            <a:r>
              <a:t>• Función: representar ideas y conceptos de forma visual.</a:t>
            </a:r>
          </a:p>
          <a:p>
            <a:pPr algn="l">
              <a:defRPr sz="2000"/>
            </a:pPr>
            <a:r>
              <a:t>• Uso: permite relacionar conceptos con líneas y palabras de enlace.</a:t>
            </a:r>
          </a:p>
          <a:p>
            <a:pPr algn="l">
              <a:defRPr sz="2000"/>
            </a:pPr>
            <a:r>
              <a:t>• Recursos: se pueden añadir imágenes, videos y enlaces.</a:t>
            </a:r>
          </a:p>
          <a:p>
            <a:pPr algn="l">
              <a:defRPr sz="2000"/>
            </a:pPr>
            <a:r>
              <a:t>• Exportación: los mapas se pueden guardar como imágenes o documentos.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Cmaps</a:t>
            </a:r>
            <a:r>
              <a:rPr lang="es-AR" dirty="0" smtClean="0"/>
              <a:t> </a:t>
            </a:r>
            <a:r>
              <a:rPr lang="es-AR" dirty="0" err="1" smtClean="0"/>
              <a:t>tools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 smtClean="0"/>
              <a:t>Como usar </a:t>
            </a:r>
            <a:r>
              <a:rPr lang="es-AR" dirty="0" err="1" smtClean="0"/>
              <a:t>cmaps</a:t>
            </a:r>
            <a:r>
              <a:rPr lang="es-AR" dirty="0" smtClean="0"/>
              <a:t> </a:t>
            </a:r>
            <a:r>
              <a:rPr lang="es-AR" dirty="0" err="1" smtClean="0"/>
              <a:t>tools</a:t>
            </a:r>
            <a:r>
              <a:rPr lang="es-AR" dirty="0" smtClean="0"/>
              <a:t> </a:t>
            </a:r>
          </a:p>
          <a:p>
            <a:endParaRPr lang="es-AR" sz="2400" dirty="0"/>
          </a:p>
          <a:p>
            <a:r>
              <a:rPr lang="es-AR" sz="2400" dirty="0">
                <a:hlinkClick r:id="rId2"/>
              </a:rPr>
              <a:t>https://</a:t>
            </a:r>
            <a:r>
              <a:rPr lang="es-AR" sz="2400" dirty="0" smtClean="0">
                <a:hlinkClick r:id="rId2"/>
              </a:rPr>
              <a:t>youtu.be/ShAcmmnMn1w?si=8yfew9lslHakBF1-</a:t>
            </a:r>
            <a:endParaRPr lang="es-AR" sz="2400" dirty="0" smtClean="0"/>
          </a:p>
          <a:p>
            <a:endParaRPr lang="es-AR" dirty="0"/>
          </a:p>
          <a:p>
            <a:r>
              <a:rPr lang="es-AR" dirty="0" smtClean="0"/>
              <a:t>Como hacer mapas conceptuales con </a:t>
            </a:r>
            <a:r>
              <a:rPr lang="es-AR" dirty="0" err="1" smtClean="0"/>
              <a:t>cmaps</a:t>
            </a:r>
            <a:r>
              <a:rPr lang="es-AR" dirty="0" smtClean="0"/>
              <a:t> </a:t>
            </a:r>
            <a:r>
              <a:rPr lang="es-AR" dirty="0" err="1" smtClean="0"/>
              <a:t>tools</a:t>
            </a:r>
            <a:endParaRPr lang="es-AR" dirty="0" smtClean="0"/>
          </a:p>
          <a:p>
            <a:endParaRPr lang="es-AR" sz="2400" dirty="0"/>
          </a:p>
          <a:p>
            <a:r>
              <a:rPr lang="es-AR" sz="2400" dirty="0">
                <a:hlinkClick r:id="rId3"/>
              </a:rPr>
              <a:t>https://</a:t>
            </a:r>
            <a:r>
              <a:rPr lang="es-AR" sz="2400" dirty="0" smtClean="0">
                <a:hlinkClick r:id="rId3"/>
              </a:rPr>
              <a:t>youtu.be/Qq0iZ0iayXQ?si=Fj1v_cfdKdnyFCmU</a:t>
            </a:r>
            <a:endParaRPr lang="es-AR" sz="2400" dirty="0" smtClean="0"/>
          </a:p>
          <a:p>
            <a:endParaRPr lang="es-AR" sz="2400" dirty="0" smtClean="0"/>
          </a:p>
          <a:p>
            <a:endParaRPr lang="es-AR" sz="24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40643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UNIDAD 7: PROCESADOR DE TEXTOS - WORD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t>• Procesador de textos: programa para escribir, editar y dar formato a documentos.</a:t>
            </a:r>
          </a:p>
          <a:p>
            <a:pPr algn="l">
              <a:defRPr sz="2000"/>
            </a:pPr>
            <a:r>
              <a:t>• Menú Archivo: abrir, guardar e imprimir documentos.</a:t>
            </a:r>
          </a:p>
          <a:p>
            <a:pPr algn="l">
              <a:defRPr sz="2000"/>
            </a:pPr>
            <a:r>
              <a:t>• Menú Edición: copiar, pegar, cortar y buscar texto.</a:t>
            </a:r>
          </a:p>
          <a:p>
            <a:pPr algn="l">
              <a:defRPr sz="2000"/>
            </a:pPr>
            <a:r>
              <a:t>• Menú Insertar: agregar imágenes, tablas o encabezados.</a:t>
            </a:r>
          </a:p>
          <a:p>
            <a:pPr algn="l">
              <a:defRPr sz="2000"/>
            </a:pPr>
            <a:r>
              <a:t>• Herramientas: corrección ortográfica y diseño de página.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Word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sz="2800" dirty="0" smtClean="0">
                <a:hlinkClick r:id="rId2"/>
              </a:rPr>
              <a:t>Dejo un video de como usar Word ( no me deja adjuntar el video )</a:t>
            </a:r>
          </a:p>
          <a:p>
            <a:endParaRPr lang="es-AR" sz="2800" dirty="0">
              <a:hlinkClick r:id="rId2"/>
            </a:endParaRPr>
          </a:p>
          <a:p>
            <a:r>
              <a:rPr lang="es-AR" sz="2800" dirty="0" smtClean="0">
                <a:hlinkClick r:id="rId2"/>
              </a:rPr>
              <a:t>https</a:t>
            </a:r>
            <a:r>
              <a:rPr lang="es-AR" sz="2800" dirty="0">
                <a:hlinkClick r:id="rId2"/>
              </a:rPr>
              <a:t>://youtu.be/IN1kRY8Y1lI?si=-</a:t>
            </a:r>
            <a:r>
              <a:rPr lang="es-AR" sz="2800" dirty="0" smtClean="0">
                <a:hlinkClick r:id="rId2"/>
              </a:rPr>
              <a:t>IJklIkkumnsp9-4</a:t>
            </a:r>
            <a:endParaRPr lang="es-AR" sz="28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853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UNIDAD 8: PLANILLA DE CÁLCULO - EXCEL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t>• Planilla de cálculo: programa que permite realizar operaciones matemáticas.</a:t>
            </a:r>
          </a:p>
          <a:p>
            <a:pPr algn="l">
              <a:defRPr sz="2000"/>
            </a:pPr>
            <a:r>
              <a:t>• Celda: unidad básica donde se ingresan datos.</a:t>
            </a:r>
          </a:p>
          <a:p>
            <a:pPr algn="l">
              <a:defRPr sz="2000"/>
            </a:pPr>
            <a:r>
              <a:t>• Función: fórmula que realiza cálculos automáticos (por ejemplo, PROMEDIO o SUMA).</a:t>
            </a:r>
          </a:p>
          <a:p>
            <a:pPr algn="l">
              <a:defRPr sz="2000"/>
            </a:pPr>
            <a:r>
              <a:t>• Gráficos: representan datos de forma visual.</a:t>
            </a:r>
          </a:p>
          <a:p>
            <a:pPr algn="l">
              <a:defRPr sz="2000"/>
            </a:pPr>
            <a:r>
              <a:t>• Uso: organización de datos y análisis numérico.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Excel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Dejo un video de 10 min de como funciona Excel</a:t>
            </a:r>
          </a:p>
          <a:p>
            <a:endParaRPr lang="es-AR" dirty="0"/>
          </a:p>
          <a:p>
            <a:r>
              <a:rPr lang="es-AR" sz="2400" dirty="0">
                <a:hlinkClick r:id="rId2"/>
              </a:rPr>
              <a:t>https://</a:t>
            </a:r>
            <a:r>
              <a:rPr lang="es-AR" sz="2400" dirty="0" smtClean="0">
                <a:hlinkClick r:id="rId2"/>
              </a:rPr>
              <a:t>youtu.be/pDwZV7V7ECM?si=ChMLhBcz28S7eba3</a:t>
            </a:r>
            <a:endParaRPr lang="es-AR" sz="24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324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UNIDAD 9: PRESENTACIONES - POWERPOINT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t>• Presentación: conjunto de diapositivas para exponer información.</a:t>
            </a:r>
          </a:p>
          <a:p>
            <a:pPr algn="l">
              <a:defRPr sz="2000"/>
            </a:pPr>
            <a:r>
              <a:t>• Plantilla: diseño predeterminado para facilitar la creación.</a:t>
            </a:r>
          </a:p>
          <a:p>
            <a:pPr algn="l">
              <a:defRPr sz="2000"/>
            </a:pPr>
            <a:r>
              <a:t>• Animación: movimiento aplicado a textos o imágenes.</a:t>
            </a:r>
          </a:p>
          <a:p>
            <a:pPr algn="l">
              <a:defRPr sz="2000"/>
            </a:pPr>
            <a:r>
              <a:t>• Hipervínculo: enlace que lleva a otra diapositiva o página web.</a:t>
            </a:r>
          </a:p>
          <a:p>
            <a:pPr algn="l">
              <a:defRPr sz="2000"/>
            </a:pPr>
            <a:r>
              <a:t>• Recursos: se pueden insertar videos, sonidos e imágenes.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UNIDAD 1: INTRODUCCIÓN A LAS 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Computadora</a:t>
            </a:r>
            <a:r>
              <a:rPr dirty="0"/>
              <a:t>: </a:t>
            </a:r>
            <a:r>
              <a:rPr dirty="0" err="1"/>
              <a:t>máquina</a:t>
            </a:r>
            <a:r>
              <a:rPr dirty="0"/>
              <a:t> </a:t>
            </a:r>
            <a:r>
              <a:rPr dirty="0" err="1"/>
              <a:t>electrónica</a:t>
            </a:r>
            <a:r>
              <a:rPr dirty="0"/>
              <a:t> que </a:t>
            </a:r>
            <a:r>
              <a:rPr dirty="0" err="1"/>
              <a:t>procesa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para </a:t>
            </a:r>
            <a:r>
              <a:rPr dirty="0" err="1"/>
              <a:t>convertirlos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</a:t>
            </a:r>
            <a:r>
              <a:rPr dirty="0" err="1"/>
              <a:t>útil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Dato</a:t>
            </a:r>
            <a:r>
              <a:rPr dirty="0"/>
              <a:t>: </a:t>
            </a:r>
            <a:r>
              <a:rPr dirty="0" err="1"/>
              <a:t>representación</a:t>
            </a:r>
            <a:r>
              <a:rPr dirty="0"/>
              <a:t> de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sin </a:t>
            </a:r>
            <a:r>
              <a:rPr dirty="0" err="1"/>
              <a:t>procesar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Información</a:t>
            </a:r>
            <a:r>
              <a:rPr dirty="0"/>
              <a:t>: </a:t>
            </a:r>
            <a:r>
              <a:rPr dirty="0" err="1"/>
              <a:t>conjunto</a:t>
            </a:r>
            <a:r>
              <a:rPr dirty="0"/>
              <a:t> de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organizados</a:t>
            </a:r>
            <a:r>
              <a:rPr dirty="0"/>
              <a:t> que </a:t>
            </a:r>
            <a:r>
              <a:rPr dirty="0" err="1"/>
              <a:t>tienen</a:t>
            </a:r>
            <a:r>
              <a:rPr dirty="0"/>
              <a:t> </a:t>
            </a:r>
            <a:r>
              <a:rPr dirty="0" err="1"/>
              <a:t>significado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Power</a:t>
            </a:r>
            <a:r>
              <a:rPr lang="es-AR" dirty="0" smtClean="0"/>
              <a:t> </a:t>
            </a:r>
            <a:r>
              <a:rPr lang="es-AR" dirty="0" err="1" smtClean="0"/>
              <a:t>point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Dejo un video de como funciona </a:t>
            </a:r>
            <a:r>
              <a:rPr lang="es-AR" dirty="0" err="1" smtClean="0"/>
              <a:t>power</a:t>
            </a:r>
            <a:r>
              <a:rPr lang="es-AR" dirty="0" smtClean="0"/>
              <a:t> </a:t>
            </a:r>
            <a:r>
              <a:rPr lang="es-AR" dirty="0" err="1" smtClean="0"/>
              <a:t>point</a:t>
            </a:r>
            <a:r>
              <a:rPr lang="es-AR" dirty="0" smtClean="0"/>
              <a:t> </a:t>
            </a:r>
          </a:p>
          <a:p>
            <a:endParaRPr lang="es-AR" dirty="0"/>
          </a:p>
          <a:p>
            <a:r>
              <a:rPr lang="es-AR" sz="2400" dirty="0">
                <a:hlinkClick r:id="rId2"/>
              </a:rPr>
              <a:t>https://</a:t>
            </a:r>
            <a:r>
              <a:rPr lang="es-AR" sz="2400" dirty="0" smtClean="0">
                <a:hlinkClick r:id="rId2"/>
              </a:rPr>
              <a:t>youtu.be/LIXfGkAca0g?si=6Uf3QS3ADM3rtF-P</a:t>
            </a:r>
            <a:endParaRPr lang="es-AR" sz="24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70461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 DE LA PRESENTACIÓN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defRPr sz="2000"/>
            </a:pPr>
            <a:r>
              <a:rPr lang="es-A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GRACIAS POR LA ATENCION </a:t>
            </a:r>
          </a:p>
          <a:p>
            <a:pPr algn="ctr">
              <a:defRPr sz="2000"/>
            </a:pPr>
            <a:r>
              <a:rPr lang="es-A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ESPERO Q LES HAYA GUSTADO </a:t>
            </a:r>
            <a:endParaRPr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Introducción a las TIC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s-AR" dirty="0"/>
              <a:t>• Hardware: partes físicas del computador como CPU, memoria, teclado, monitor.</a:t>
            </a:r>
          </a:p>
          <a:p>
            <a:pPr>
              <a:defRPr sz="2000"/>
            </a:pPr>
            <a:r>
              <a:rPr lang="es-AR" dirty="0"/>
              <a:t>• Software: programas que permiten funcionar al hardware.</a:t>
            </a:r>
          </a:p>
          <a:p>
            <a:pPr>
              <a:defRPr sz="2000"/>
            </a:pPr>
            <a:r>
              <a:rPr lang="es-AR" dirty="0"/>
              <a:t>• CPU: unidad central que controla y ejecuta las operaciones.</a:t>
            </a:r>
          </a:p>
          <a:p>
            <a:pPr>
              <a:defRPr sz="2000"/>
            </a:pPr>
            <a:r>
              <a:rPr lang="es-AR" dirty="0"/>
              <a:t>• Memoria: almacena temporal o permanentemente los datos.</a:t>
            </a:r>
          </a:p>
          <a:p>
            <a:pPr>
              <a:defRPr sz="2000"/>
            </a:pPr>
            <a:r>
              <a:rPr lang="es-AR" dirty="0"/>
              <a:t>• Código binario: lenguaje que usa 0 y 1 para representar la información</a:t>
            </a:r>
            <a:r>
              <a:rPr lang="es-AR" dirty="0" smtClean="0"/>
              <a:t>.</a:t>
            </a:r>
          </a:p>
          <a:p>
            <a:pPr>
              <a:defRPr sz="2000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879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INTRODUCCION A LAS TIC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No me deja adjuntar el video </a:t>
            </a:r>
            <a:r>
              <a:rPr lang="es-AR" dirty="0" err="1" smtClean="0"/>
              <a:t>asi</a:t>
            </a:r>
            <a:r>
              <a:rPr lang="es-AR" dirty="0" smtClean="0"/>
              <a:t> que le dejo el link para que lo vean </a:t>
            </a:r>
          </a:p>
          <a:p>
            <a:endParaRPr lang="es-AR" dirty="0"/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youtu.be/q8MeNBwRtPU?si=mFoFeAJWU625Oste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18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UNIDAD 2: REDES 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defRPr sz="2000"/>
            </a:pPr>
            <a:r>
              <a:t>• Red informática: conjunto de computadoras conectadas para compartir recursos e información.</a:t>
            </a:r>
          </a:p>
          <a:p>
            <a:pPr algn="l">
              <a:defRPr sz="2000"/>
            </a:pPr>
            <a:r>
              <a:t>• Objetivo: facilitar la comunicación y el intercambio de datos.</a:t>
            </a:r>
          </a:p>
          <a:p>
            <a:pPr algn="l">
              <a:defRPr sz="2000"/>
            </a:pPr>
            <a:r>
              <a:t>• Ventajas: rapidez, acceso a información, trabajo en grupo.</a:t>
            </a:r>
          </a:p>
          <a:p>
            <a:pPr algn="l">
              <a:defRPr sz="2000"/>
            </a:pPr>
            <a:r>
              <a:t>• Desventajas: riesgos de seguridad y dependencia tecnológica.</a:t>
            </a:r>
          </a:p>
          <a:p>
            <a:pPr algn="l">
              <a:defRPr sz="2000"/>
            </a:pPr>
            <a:r>
              <a:t>• Tipos de redes: LAN (local), MAN (metropolitana), WAN (amplia).</a:t>
            </a:r>
          </a:p>
          <a:p>
            <a:pPr algn="l">
              <a:defRPr sz="2000"/>
            </a:pPr>
            <a:r>
              <a:t>• Internet: red mundial que conecta millones de dispositivos.</a:t>
            </a:r>
          </a:p>
          <a:p>
            <a:pPr algn="l">
              <a:defRPr sz="2000"/>
            </a:pPr>
            <a:r>
              <a:t>• Servicios: correo electrónico, chat, videollamadas, buscadores y descargas.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REDES E INTERNET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Aca</a:t>
            </a:r>
            <a:r>
              <a:rPr lang="es-AR" dirty="0" smtClean="0"/>
              <a:t> le comparto un video de redes e internet ( no me deja adjuntar el video)</a:t>
            </a:r>
          </a:p>
          <a:p>
            <a:endParaRPr lang="es-AR" sz="2400" dirty="0" smtClean="0"/>
          </a:p>
          <a:p>
            <a:r>
              <a:rPr lang="es-AR" sz="2400" dirty="0" smtClean="0">
                <a:hlinkClick r:id="rId2"/>
              </a:rPr>
              <a:t>https</a:t>
            </a:r>
            <a:r>
              <a:rPr lang="es-AR" sz="2400" dirty="0">
                <a:hlinkClick r:id="rId2"/>
              </a:rPr>
              <a:t>://</a:t>
            </a:r>
            <a:r>
              <a:rPr lang="es-AR" sz="2400" dirty="0" smtClean="0">
                <a:hlinkClick r:id="rId2"/>
              </a:rPr>
              <a:t>youtu.be/uunnO9yZCYk?si=ydDgpkZS60Jz7NML</a:t>
            </a:r>
            <a:endParaRPr lang="es-AR" sz="24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4636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UNIDAD 3: SISTEMAS OPERATIVOS - WINDOWS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t>• Sistema operativo: programa principal que administra los recursos del ordenador.</a:t>
            </a:r>
          </a:p>
          <a:p>
            <a:pPr algn="l">
              <a:defRPr sz="2000"/>
            </a:pPr>
            <a:r>
              <a:t>• Escritorio: pantalla principal del sistema donde se muestran iconos y accesos.</a:t>
            </a:r>
          </a:p>
          <a:p>
            <a:pPr algn="l">
              <a:defRPr sz="2000"/>
            </a:pPr>
            <a:r>
              <a:t>• Ventanas: áreas donde se ejecutan las aplicaciones.</a:t>
            </a:r>
          </a:p>
          <a:p>
            <a:pPr algn="l">
              <a:defRPr sz="2000"/>
            </a:pPr>
            <a:r>
              <a:t>• Explorador de archivos: permite ver y organizar carpetas y documentos.</a:t>
            </a:r>
          </a:p>
          <a:p>
            <a:pPr algn="l">
              <a:defRPr sz="2000"/>
            </a:pPr>
            <a:r>
              <a:t>• Herramientas del sistema: funciones como limpieza de disco, restauración y actualizaciones.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err="1" smtClean="0"/>
              <a:t>Aca</a:t>
            </a:r>
            <a:r>
              <a:rPr lang="es-AR" dirty="0" smtClean="0"/>
              <a:t> le dejo un video sobre que es el Windows</a:t>
            </a:r>
          </a:p>
          <a:p>
            <a:endParaRPr lang="es-AR" sz="2400" dirty="0" smtClean="0"/>
          </a:p>
          <a:p>
            <a:r>
              <a:rPr lang="es-AR" sz="2400" dirty="0" smtClean="0">
                <a:hlinkClick r:id="rId2"/>
              </a:rPr>
              <a:t>https</a:t>
            </a:r>
            <a:r>
              <a:rPr lang="es-AR" sz="2400" dirty="0">
                <a:hlinkClick r:id="rId2"/>
              </a:rPr>
              <a:t>://</a:t>
            </a:r>
            <a:r>
              <a:rPr lang="es-AR" sz="2400" dirty="0" smtClean="0">
                <a:hlinkClick r:id="rId2"/>
              </a:rPr>
              <a:t>youtu.be/zflbRf_yyCs?si=RCU1aMO_Txv53EJW</a:t>
            </a:r>
            <a:endParaRPr lang="es-AR" sz="2400" dirty="0" smtClean="0"/>
          </a:p>
          <a:p>
            <a:endParaRPr lang="es-AR" sz="2400" dirty="0"/>
          </a:p>
          <a:p>
            <a:r>
              <a:rPr lang="es-AR" sz="2400" dirty="0" err="1" smtClean="0"/>
              <a:t>Aca</a:t>
            </a:r>
            <a:r>
              <a:rPr lang="es-AR" sz="2400" dirty="0" smtClean="0"/>
              <a:t> les dejo un video sobre q son los sistemas operativos</a:t>
            </a:r>
          </a:p>
          <a:p>
            <a:endParaRPr lang="es-AR" sz="2400" dirty="0"/>
          </a:p>
          <a:p>
            <a:r>
              <a:rPr lang="es-AR" sz="2400" dirty="0">
                <a:hlinkClick r:id="rId3"/>
              </a:rPr>
              <a:t>https://youtu.be/fsuroRYmagw?si=_</a:t>
            </a:r>
            <a:r>
              <a:rPr lang="es-AR" sz="2400" dirty="0" smtClean="0">
                <a:hlinkClick r:id="rId3"/>
              </a:rPr>
              <a:t>PtJUYn-BMgpU-gq</a:t>
            </a:r>
            <a:endParaRPr lang="es-AR" sz="24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9091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UNIDAD 4: BLOGS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000"/>
            </a:pPr>
            <a:r>
              <a:rPr dirty="0"/>
              <a:t>• Blog: </a:t>
            </a:r>
            <a:r>
              <a:rPr dirty="0" err="1"/>
              <a:t>sitio</a:t>
            </a:r>
            <a:r>
              <a:rPr dirty="0"/>
              <a:t> web </a:t>
            </a:r>
            <a:r>
              <a:rPr dirty="0" err="1"/>
              <a:t>donde</a:t>
            </a:r>
            <a:r>
              <a:rPr dirty="0"/>
              <a:t> se publican </a:t>
            </a:r>
            <a:r>
              <a:rPr dirty="0" err="1"/>
              <a:t>textos</a:t>
            </a:r>
            <a:r>
              <a:rPr dirty="0"/>
              <a:t> o </a:t>
            </a:r>
            <a:r>
              <a:rPr dirty="0" err="1"/>
              <a:t>artículos</a:t>
            </a:r>
            <a:r>
              <a:rPr dirty="0"/>
              <a:t> </a:t>
            </a:r>
            <a:r>
              <a:rPr dirty="0" err="1"/>
              <a:t>llamados</a:t>
            </a:r>
            <a:r>
              <a:rPr dirty="0"/>
              <a:t> entradas.</a:t>
            </a:r>
          </a:p>
          <a:p>
            <a:pPr algn="l">
              <a:defRPr sz="2000"/>
            </a:pPr>
            <a:r>
              <a:rPr dirty="0"/>
              <a:t>• Origen: </a:t>
            </a:r>
            <a:r>
              <a:rPr dirty="0" err="1"/>
              <a:t>creados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diarios</a:t>
            </a:r>
            <a:r>
              <a:rPr dirty="0"/>
              <a:t> </a:t>
            </a:r>
            <a:r>
              <a:rPr dirty="0" err="1"/>
              <a:t>personales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internet.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Tipos</a:t>
            </a:r>
            <a:r>
              <a:rPr dirty="0"/>
              <a:t>: </a:t>
            </a:r>
            <a:r>
              <a:rPr dirty="0" err="1"/>
              <a:t>personales</a:t>
            </a:r>
            <a:r>
              <a:rPr dirty="0"/>
              <a:t>, </a:t>
            </a:r>
            <a:r>
              <a:rPr dirty="0" err="1"/>
              <a:t>educativos</a:t>
            </a:r>
            <a:r>
              <a:rPr dirty="0"/>
              <a:t>, </a:t>
            </a:r>
            <a:r>
              <a:rPr dirty="0" err="1"/>
              <a:t>profesionales</a:t>
            </a:r>
            <a:r>
              <a:rPr dirty="0"/>
              <a:t>, </a:t>
            </a:r>
            <a:r>
              <a:rPr dirty="0" err="1"/>
              <a:t>informativos</a:t>
            </a:r>
            <a:r>
              <a:rPr dirty="0"/>
              <a:t>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Plataformas</a:t>
            </a:r>
            <a:r>
              <a:rPr dirty="0"/>
              <a:t>: Blogger y WordPress.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Contenido</a:t>
            </a:r>
            <a:r>
              <a:rPr dirty="0"/>
              <a:t>: </a:t>
            </a:r>
            <a:r>
              <a:rPr dirty="0" err="1"/>
              <a:t>textos</a:t>
            </a:r>
            <a:r>
              <a:rPr dirty="0"/>
              <a:t>, </a:t>
            </a:r>
            <a:r>
              <a:rPr dirty="0" err="1"/>
              <a:t>imágenes</a:t>
            </a:r>
            <a:r>
              <a:rPr dirty="0"/>
              <a:t>, videos y enlaces.</a:t>
            </a:r>
          </a:p>
          <a:p>
            <a:pPr algn="l">
              <a:defRPr sz="2000"/>
            </a:pPr>
            <a:r>
              <a:rPr dirty="0"/>
              <a:t>• </a:t>
            </a:r>
            <a:r>
              <a:rPr dirty="0" err="1"/>
              <a:t>Ética</a:t>
            </a:r>
            <a:r>
              <a:rPr dirty="0"/>
              <a:t>: </a:t>
            </a:r>
            <a:r>
              <a:rPr dirty="0" err="1"/>
              <a:t>respetar</a:t>
            </a:r>
            <a:r>
              <a:rPr dirty="0"/>
              <a:t> derechos de </a:t>
            </a:r>
            <a:r>
              <a:rPr dirty="0" err="1"/>
              <a:t>autor</a:t>
            </a:r>
            <a:r>
              <a:rPr dirty="0"/>
              <a:t> y </a:t>
            </a:r>
            <a:r>
              <a:rPr dirty="0" err="1"/>
              <a:t>privacidad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usuarios</a:t>
            </a:r>
            <a:r>
              <a:rPr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912</Words>
  <Application>Microsoft Office PowerPoint</Application>
  <PresentationFormat>Presentación en pantalla (4:3)</PresentationFormat>
  <Paragraphs>115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Aharoni</vt:lpstr>
      <vt:lpstr>Arial</vt:lpstr>
      <vt:lpstr>Garamond</vt:lpstr>
      <vt:lpstr>Orgánico</vt:lpstr>
      <vt:lpstr>Trabajo final de tic </vt:lpstr>
      <vt:lpstr>UNIDAD 1: INTRODUCCIÓN A LAS TIC</vt:lpstr>
      <vt:lpstr>Introducción a las TIC</vt:lpstr>
      <vt:lpstr>INTRODUCCION A LAS TIC</vt:lpstr>
      <vt:lpstr>UNIDAD 2: REDES E INTERNET</vt:lpstr>
      <vt:lpstr>REDES E INTERNET</vt:lpstr>
      <vt:lpstr>UNIDAD 3: SISTEMAS OPERATIVOS - WINDOWS 10</vt:lpstr>
      <vt:lpstr>Presentación de PowerPoint</vt:lpstr>
      <vt:lpstr>UNIDAD 4: BLOGS</vt:lpstr>
      <vt:lpstr>Blogger y wordpress</vt:lpstr>
      <vt:lpstr>UNIDAD 5: CIBERACOSO</vt:lpstr>
      <vt:lpstr>Ciberacoso</vt:lpstr>
      <vt:lpstr>UNIDAD 6: CMAPS TOOLS</vt:lpstr>
      <vt:lpstr>Cmaps tools</vt:lpstr>
      <vt:lpstr>UNIDAD 7: PROCESADOR DE TEXTOS - WORD 2007</vt:lpstr>
      <vt:lpstr>Word </vt:lpstr>
      <vt:lpstr>UNIDAD 8: PLANILLA DE CÁLCULO - EXCEL 2007</vt:lpstr>
      <vt:lpstr>Excel </vt:lpstr>
      <vt:lpstr>UNIDAD 9: PRESENTACIONES - POWERPOINT 2007</vt:lpstr>
      <vt:lpstr>Power point </vt:lpstr>
      <vt:lpstr>FIN DE LA PRESENTACIÓN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PRÁCTICO FINAL - TIC</dc:title>
  <dc:subject/>
  <dc:creator>Alumno</dc:creator>
  <cp:keywords/>
  <dc:description>generated using python-pptx</dc:description>
  <cp:lastModifiedBy>francisco</cp:lastModifiedBy>
  <cp:revision>11</cp:revision>
  <dcterms:created xsi:type="dcterms:W3CDTF">2013-01-27T09:14:16Z</dcterms:created>
  <dcterms:modified xsi:type="dcterms:W3CDTF">2025-11-18T14:28:06Z</dcterms:modified>
  <cp:category/>
</cp:coreProperties>
</file>