
<file path=[Content_Types].xml><?xml version="1.0" encoding="utf-8"?>
<Types xmlns="http://schemas.openxmlformats.org/package/2006/content-types">
  <Default Extension="mp3" ContentType="audio/unknown"/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4" autoAdjust="0"/>
    <p:restoredTop sz="86477" autoAdjust="0"/>
  </p:normalViewPr>
  <p:slideViewPr>
    <p:cSldViewPr>
      <p:cViewPr>
        <p:scale>
          <a:sx n="50" d="100"/>
          <a:sy n="50" d="100"/>
        </p:scale>
        <p:origin x="-1266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501F-314C-4062-A524-465B664624B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BD8B-6638-4E8F-BCBD-6698D7A183D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0496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501F-314C-4062-A524-465B664624B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BD8B-6638-4E8F-BCBD-6698D7A183D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629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501F-314C-4062-A524-465B664624B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BD8B-6638-4E8F-BCBD-6698D7A183D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336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501F-314C-4062-A524-465B664624B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BD8B-6638-4E8F-BCBD-6698D7A183D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58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501F-314C-4062-A524-465B664624B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BD8B-6638-4E8F-BCBD-6698D7A183D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743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501F-314C-4062-A524-465B664624B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BD8B-6638-4E8F-BCBD-6698D7A183D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831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501F-314C-4062-A524-465B664624B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BD8B-6638-4E8F-BCBD-6698D7A183D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042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501F-314C-4062-A524-465B664624B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BD8B-6638-4E8F-BCBD-6698D7A183D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15081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501F-314C-4062-A524-465B664624B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BD8B-6638-4E8F-BCBD-6698D7A183D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2863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501F-314C-4062-A524-465B664624B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BD8B-6638-4E8F-BCBD-6698D7A183D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986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501F-314C-4062-A524-465B664624B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BD8B-6638-4E8F-BCBD-6698D7A183D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791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1501F-314C-4062-A524-465B664624B2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1BD8B-6638-4E8F-BCBD-6698D7A183D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305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15.jpeg"/><Relationship Id="rId26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jpeg"/><Relationship Id="rId34" Type="http://schemas.openxmlformats.org/officeDocument/2006/relationships/image" Target="../media/image31.jpe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5" Type="http://schemas.openxmlformats.org/officeDocument/2006/relationships/image" Target="../media/image22.jpeg"/><Relationship Id="rId33" Type="http://schemas.openxmlformats.org/officeDocument/2006/relationships/image" Target="../media/image30.jpeg"/><Relationship Id="rId2" Type="http://schemas.openxmlformats.org/officeDocument/2006/relationships/audio" Target="../media/media1.mp3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29" Type="http://schemas.openxmlformats.org/officeDocument/2006/relationships/image" Target="../media/image26.jpe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jpeg"/><Relationship Id="rId24" Type="http://schemas.openxmlformats.org/officeDocument/2006/relationships/image" Target="../media/image21.jpeg"/><Relationship Id="rId32" Type="http://schemas.openxmlformats.org/officeDocument/2006/relationships/image" Target="../media/image29.jpeg"/><Relationship Id="rId37" Type="http://schemas.openxmlformats.org/officeDocument/2006/relationships/image" Target="../media/image34.png"/><Relationship Id="rId5" Type="http://schemas.openxmlformats.org/officeDocument/2006/relationships/image" Target="../media/image2.gif"/><Relationship Id="rId15" Type="http://schemas.openxmlformats.org/officeDocument/2006/relationships/image" Target="../media/image12.jpeg"/><Relationship Id="rId23" Type="http://schemas.openxmlformats.org/officeDocument/2006/relationships/image" Target="../media/image20.jpeg"/><Relationship Id="rId28" Type="http://schemas.openxmlformats.org/officeDocument/2006/relationships/image" Target="../media/image25.jfif"/><Relationship Id="rId36" Type="http://schemas.openxmlformats.org/officeDocument/2006/relationships/image" Target="../media/image33.png"/><Relationship Id="rId10" Type="http://schemas.openxmlformats.org/officeDocument/2006/relationships/image" Target="../media/image7.jpeg"/><Relationship Id="rId19" Type="http://schemas.openxmlformats.org/officeDocument/2006/relationships/image" Target="../media/image16.jpeg"/><Relationship Id="rId31" Type="http://schemas.openxmlformats.org/officeDocument/2006/relationships/image" Target="../media/image28.jpeg"/><Relationship Id="rId4" Type="http://schemas.openxmlformats.org/officeDocument/2006/relationships/image" Target="../media/image1.gif"/><Relationship Id="rId9" Type="http://schemas.openxmlformats.org/officeDocument/2006/relationships/image" Target="../media/image6.jpeg"/><Relationship Id="rId14" Type="http://schemas.openxmlformats.org/officeDocument/2006/relationships/image" Target="../media/image11.jpeg"/><Relationship Id="rId22" Type="http://schemas.openxmlformats.org/officeDocument/2006/relationships/image" Target="../media/image19.jpeg"/><Relationship Id="rId27" Type="http://schemas.openxmlformats.org/officeDocument/2006/relationships/image" Target="../media/image24.jpe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454025"/>
            <a:ext cx="7772400" cy="1534815"/>
          </a:xfrm>
        </p:spPr>
        <p:txBody>
          <a:bodyPr/>
          <a:lstStyle/>
          <a:p>
            <a:r>
              <a:rPr lang="es-MX" dirty="0" smtClean="0"/>
              <a:t>TALLERES DE MINERÍA</a:t>
            </a:r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539552" y="198884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TIZIANA DIAZ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2123728" y="29969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ANDREA GÓMEZ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4572000" y="2719953"/>
            <a:ext cx="413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LABORATORIO DE IFORMÁTICA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4913784" y="351221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2025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7236296" y="35010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 A</a:t>
            </a:r>
            <a:endParaRPr lang="es-AR" dirty="0"/>
          </a:p>
        </p:txBody>
      </p:sp>
      <p:pic>
        <p:nvPicPr>
          <p:cNvPr id="1026" name="Picture 2" descr="Resultado de imagen de gifs de electricid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3" y="4112148"/>
            <a:ext cx="1969105" cy="243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pinteros Animados en el Trabajo de Carpinter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52646"/>
            <a:ext cx="2349996" cy="23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IF mega post - GIF animado en GIF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80" y="4066339"/>
            <a:ext cx="2537110" cy="25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4441190" y="2967335"/>
            <a:ext cx="2616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endParaRPr lang="es-ES" sz="2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175"/>
            <a:ext cx="9274810" cy="6858000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796620" y="5661248"/>
            <a:ext cx="781236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Andrea </a:t>
            </a:r>
            <a:r>
              <a:rPr lang="es-ES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gómez</a:t>
            </a:r>
            <a:endParaRPr lang="es-E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54623" y="188640"/>
            <a:ext cx="508136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Taller de</a:t>
            </a:r>
          </a:p>
          <a:p>
            <a:pPr algn="ctr"/>
            <a:r>
              <a:rPr lang="es-ES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informática</a:t>
            </a:r>
            <a:endParaRPr lang="es-E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6" name="25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206" y="-98350"/>
            <a:ext cx="9676412" cy="6956350"/>
          </a:xfrm>
          <a:prstGeom prst="rect">
            <a:avLst/>
          </a:prstGeom>
        </p:spPr>
      </p:pic>
      <p:sp>
        <p:nvSpPr>
          <p:cNvPr id="27" name="26 Rectángulo"/>
          <p:cNvSpPr/>
          <p:nvPr/>
        </p:nvSpPr>
        <p:spPr>
          <a:xfrm>
            <a:off x="47159" y="-49175"/>
            <a:ext cx="85618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EN INFORMATICA HICIMOS TRABAJOS PRACTICOS HECHOS EN: CANVA , WORD Y POWERPOINT</a:t>
            </a:r>
            <a:endParaRPr lang="es-ES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804393" y="973177"/>
            <a:ext cx="82642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 TRABAJO QUE HICIMOS EN CANVA LO IMPRIMIMOS Y LO PEGAMOS EN EL CUADRO REALIZADO EN </a:t>
            </a:r>
            <a:r>
              <a:rPr lang="es-ES" sz="2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HERRAmienta</a:t>
            </a:r>
            <a:endParaRPr lang="es-ES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850591" y="4797152"/>
            <a:ext cx="77749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Trabajamos con </a:t>
            </a:r>
            <a:r>
              <a:rPr lang="es-ES" sz="2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hadware</a:t>
            </a:r>
            <a:r>
              <a:rPr lang="es-ES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, software , con animaciones y transiciones</a:t>
            </a:r>
            <a:endParaRPr lang="es-ES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1" name="30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205" y="-98350"/>
            <a:ext cx="9676412" cy="6956350"/>
          </a:xfrm>
          <a:prstGeom prst="rect">
            <a:avLst/>
          </a:prstGeom>
        </p:spPr>
      </p:pic>
      <p:pic>
        <p:nvPicPr>
          <p:cNvPr id="1024" name="102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3" y="-98350"/>
            <a:ext cx="3664043" cy="4869160"/>
          </a:xfrm>
          <a:prstGeom prst="rect">
            <a:avLst/>
          </a:prstGeom>
        </p:spPr>
      </p:pic>
      <p:pic>
        <p:nvPicPr>
          <p:cNvPr id="1027" name="1026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67" y="297324"/>
            <a:ext cx="3385417" cy="4499828"/>
          </a:xfrm>
          <a:prstGeom prst="rect">
            <a:avLst/>
          </a:prstGeom>
        </p:spPr>
      </p:pic>
      <p:pic>
        <p:nvPicPr>
          <p:cNvPr id="1029" name="1028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37" y="723954"/>
            <a:ext cx="3976706" cy="5284659"/>
          </a:xfrm>
          <a:prstGeom prst="rect">
            <a:avLst/>
          </a:prstGeom>
        </p:spPr>
      </p:pic>
      <p:pic>
        <p:nvPicPr>
          <p:cNvPr id="1033" name="1032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5" y="-133564"/>
            <a:ext cx="3976706" cy="5284659"/>
          </a:xfrm>
          <a:prstGeom prst="rect">
            <a:avLst/>
          </a:prstGeom>
        </p:spPr>
      </p:pic>
      <p:pic>
        <p:nvPicPr>
          <p:cNvPr id="1034" name="1033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-92100"/>
            <a:ext cx="4491354" cy="5968577"/>
          </a:xfrm>
          <a:prstGeom prst="rect">
            <a:avLst/>
          </a:prstGeom>
        </p:spPr>
      </p:pic>
      <p:pic>
        <p:nvPicPr>
          <p:cNvPr id="1035" name="1034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206" y="-133564"/>
            <a:ext cx="9806758" cy="6991564"/>
          </a:xfrm>
          <a:prstGeom prst="rect">
            <a:avLst/>
          </a:prstGeom>
        </p:spPr>
      </p:pic>
      <p:sp>
        <p:nvSpPr>
          <p:cNvPr id="1036" name="1035 Rectángulo"/>
          <p:cNvSpPr/>
          <p:nvPr/>
        </p:nvSpPr>
        <p:spPr>
          <a:xfrm>
            <a:off x="1565576" y="-98767"/>
            <a:ext cx="548085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HERRAMIENTA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37" name="1036 Rectángulo"/>
          <p:cNvSpPr/>
          <p:nvPr/>
        </p:nvSpPr>
        <p:spPr>
          <a:xfrm>
            <a:off x="118771" y="4675140"/>
            <a:ext cx="8506731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PROFE: MATIAS ARIZA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42" name="1041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925" y="-225963"/>
            <a:ext cx="10015852" cy="7065328"/>
          </a:xfrm>
          <a:prstGeom prst="rect">
            <a:avLst/>
          </a:prstGeom>
        </p:spPr>
      </p:pic>
      <p:sp>
        <p:nvSpPr>
          <p:cNvPr id="1043" name="1042 Rectángulo"/>
          <p:cNvSpPr/>
          <p:nvPr/>
        </p:nvSpPr>
        <p:spPr>
          <a:xfrm>
            <a:off x="1000625" y="-98767"/>
            <a:ext cx="72404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 HERAMIENTAS HICIMOS CUADROS , PORTA CELULARES , MESA RATONERA , HILOGAMAS Y PERCHEROS</a:t>
            </a:r>
            <a:endParaRPr lang="es-E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44" name="1043 Rectángulo"/>
          <p:cNvSpPr/>
          <p:nvPr/>
        </p:nvSpPr>
        <p:spPr>
          <a:xfrm>
            <a:off x="1471533" y="1035026"/>
            <a:ext cx="68845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APRENDIMOS A MARTILLAR A SERRUCHAR , A CLAVAR</a:t>
            </a:r>
            <a:endParaRPr lang="es-E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45" name="1044 Rectángulo"/>
          <p:cNvSpPr/>
          <p:nvPr/>
        </p:nvSpPr>
        <p:spPr>
          <a:xfrm>
            <a:off x="2183156" y="5223783"/>
            <a:ext cx="70516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PARA HACER LA MESA RATONERA NECESITAMOS: 4 CAJONES DE </a:t>
            </a:r>
            <a:r>
              <a:rPr lang="es-E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</a:t>
            </a:r>
            <a:r>
              <a:rPr lang="es-E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VERDURA, COLA CARPINTERO , CLAVOS DE 1 PULGADA , ETC</a:t>
            </a:r>
            <a:endParaRPr lang="es-E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46" name="1045 Rectángulo"/>
          <p:cNvSpPr/>
          <p:nvPr/>
        </p:nvSpPr>
        <p:spPr>
          <a:xfrm>
            <a:off x="211875" y="1773912"/>
            <a:ext cx="85003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PARA HACER EL PORTA CELULAR NECESITAMOS MADERA , COLA CARPINTERO Y CLAVOS , PARA HACER EL CUADRO UTILIZAMOS LO MISMO</a:t>
            </a:r>
            <a:endParaRPr lang="es-E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47" name="1046 Rectángulo"/>
          <p:cNvSpPr/>
          <p:nvPr/>
        </p:nvSpPr>
        <p:spPr>
          <a:xfrm>
            <a:off x="574307" y="3198167"/>
            <a:ext cx="666198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PARA  HACER  EL  HILOGRÁMA  NECESITAMOS  HILO ,  MADERA  , Y  CLAVOS</a:t>
            </a:r>
            <a:endParaRPr lang="es-E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129" y="-217373"/>
            <a:ext cx="9995056" cy="7034456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00" y="29097"/>
            <a:ext cx="4556933" cy="6292045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44" y="376453"/>
            <a:ext cx="4705561" cy="6274082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335480"/>
            <a:ext cx="4641723" cy="6503886"/>
          </a:xfrm>
          <a:prstGeom prst="rect">
            <a:avLst/>
          </a:prstGeom>
        </p:spPr>
      </p:pic>
      <p:pic>
        <p:nvPicPr>
          <p:cNvPr id="1032" name="1031 Imagen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09" y="-75514"/>
            <a:ext cx="4374231" cy="6144932"/>
          </a:xfrm>
          <a:prstGeom prst="rect">
            <a:avLst/>
          </a:prstGeom>
        </p:spPr>
      </p:pic>
      <p:pic>
        <p:nvPicPr>
          <p:cNvPr id="1040" name="1039 Imagen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548" y="-174780"/>
            <a:ext cx="5143500" cy="7083963"/>
          </a:xfrm>
          <a:prstGeom prst="rect">
            <a:avLst/>
          </a:prstGeom>
        </p:spPr>
      </p:pic>
      <p:pic>
        <p:nvPicPr>
          <p:cNvPr id="1055" name="1054 Imagen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062" name="Picture 7" descr="Residential Electrical Work Services, New Installation in Dombivli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571" y="-133564"/>
            <a:ext cx="10760123" cy="705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3" name="1062 Rectángulo"/>
          <p:cNvSpPr/>
          <p:nvPr/>
        </p:nvSpPr>
        <p:spPr>
          <a:xfrm>
            <a:off x="1796209" y="226645"/>
            <a:ext cx="5008039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s-E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ELECTRICIDAD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64" name="1063 Rectángulo"/>
          <p:cNvSpPr/>
          <p:nvPr/>
        </p:nvSpPr>
        <p:spPr>
          <a:xfrm>
            <a:off x="-1003547" y="4445064"/>
            <a:ext cx="10494008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PROFE: ROBERTO MÁS</a:t>
            </a:r>
            <a:endParaRPr lang="es-E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65" name="1064 Imagen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24" y="-257411"/>
            <a:ext cx="10840476" cy="7177489"/>
          </a:xfrm>
          <a:prstGeom prst="rect">
            <a:avLst/>
          </a:prstGeom>
        </p:spPr>
      </p:pic>
      <p:sp>
        <p:nvSpPr>
          <p:cNvPr id="1072" name="1071 Rectángulo"/>
          <p:cNvSpPr/>
          <p:nvPr/>
        </p:nvSpPr>
        <p:spPr>
          <a:xfrm>
            <a:off x="275210" y="991062"/>
            <a:ext cx="8193852" cy="526297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En electricidad </a:t>
            </a:r>
            <a:r>
              <a:rPr lang="es-E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hicImos</a:t>
            </a:r>
            <a:r>
              <a:rPr lang="es-E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, circuitos  y  empalmes, cada  clase  fuimos  pelando  cables  y  haciendo empalmes,  los empalmes  que hicimos  los fuimos pegando en un </a:t>
            </a:r>
            <a:r>
              <a:rPr lang="es-E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cartÓn</a:t>
            </a:r>
            <a:r>
              <a:rPr lang="es-E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s-E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prenzado</a:t>
            </a:r>
            <a:r>
              <a:rPr lang="es-E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, luego lo expusimos,  después  hicimos circuitos </a:t>
            </a:r>
            <a:r>
              <a:rPr lang="es-E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podÍAMOS</a:t>
            </a:r>
            <a:r>
              <a:rPr lang="es-E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HACER DOS CLASES DE CIRCUITOS , EL CIRCUITO PARALELO Y EL CIRCUITO EN SERIE UTILIZAMOS, EL CUADRO QUE HICIMOS EN HERRAMIENTAS , 3 FOCOS, CABLES Y SILICONA</a:t>
            </a:r>
            <a:endParaRPr lang="es-E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74" name="1073 Imagen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24" y="-217373"/>
            <a:ext cx="10972210" cy="7168335"/>
          </a:xfrm>
          <a:prstGeom prst="rect">
            <a:avLst/>
          </a:prstGeom>
        </p:spPr>
      </p:pic>
      <p:pic>
        <p:nvPicPr>
          <p:cNvPr id="1076" name="1075 Imagen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25" y="-257411"/>
            <a:ext cx="10972212" cy="7177489"/>
          </a:xfrm>
          <a:prstGeom prst="rect">
            <a:avLst/>
          </a:prstGeom>
        </p:spPr>
      </p:pic>
      <p:pic>
        <p:nvPicPr>
          <p:cNvPr id="1106" name="1105 Imagen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25" y="-257411"/>
            <a:ext cx="11128509" cy="7208373"/>
          </a:xfrm>
          <a:prstGeom prst="rect">
            <a:avLst/>
          </a:prstGeom>
        </p:spPr>
      </p:pic>
      <p:pic>
        <p:nvPicPr>
          <p:cNvPr id="1127" name="1126 Imagen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24" y="-226311"/>
            <a:ext cx="11128507" cy="7177273"/>
          </a:xfrm>
          <a:prstGeom prst="rect">
            <a:avLst/>
          </a:prstGeom>
        </p:spPr>
      </p:pic>
      <p:pic>
        <p:nvPicPr>
          <p:cNvPr id="1133" name="1132 Image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24" y="-257411"/>
            <a:ext cx="11128507" cy="7208373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063" y="-257411"/>
            <a:ext cx="11128506" cy="7208373"/>
          </a:xfrm>
          <a:prstGeom prst="rect">
            <a:avLst/>
          </a:prstGeom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24" y="-288295"/>
            <a:ext cx="11356420" cy="7208373"/>
          </a:xfrm>
          <a:prstGeom prst="rect">
            <a:avLst/>
          </a:prstGeom>
        </p:spPr>
      </p:pic>
      <p:pic>
        <p:nvPicPr>
          <p:cNvPr id="1120" name="1119 Imagen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155" y="-385821"/>
            <a:ext cx="11351598" cy="7307502"/>
          </a:xfrm>
          <a:prstGeom prst="rect">
            <a:avLst/>
          </a:prstGeom>
        </p:spPr>
      </p:pic>
      <p:pic>
        <p:nvPicPr>
          <p:cNvPr id="1122" name="1121 Imagen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868" y="-371345"/>
            <a:ext cx="11402650" cy="7336783"/>
          </a:xfrm>
          <a:prstGeom prst="rect">
            <a:avLst/>
          </a:prstGeom>
        </p:spPr>
      </p:pic>
      <p:pic>
        <p:nvPicPr>
          <p:cNvPr id="4" name="Airbag - Cae El Sol - Karaoke Instrumental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056496" y="3622551"/>
            <a:ext cx="497886" cy="6096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392" y="-363837"/>
            <a:ext cx="11593336" cy="742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41485" y="1565791"/>
            <a:ext cx="915868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EN LA INFORMÁTICA,COMO EN LA MINERÍA,NUNCA SABES QUE TAN CERCA ESTÁS DEL  DESCUBRIMIENTO PERO CADA ESFUERZO VALE LA PENA PORQUE SIEMPRE HAY ALGO NUEVO POR APERNDER.</a:t>
            </a:r>
            <a:endParaRPr lang="es-ES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469" y="485129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9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7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25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75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0"/>
                            </p:stCondLst>
                            <p:childTnLst>
                              <p:par>
                                <p:cTn id="8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250"/>
                            </p:stCondLst>
                            <p:childTnLst>
                              <p:par>
                                <p:cTn id="8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75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750"/>
                            </p:stCondLst>
                            <p:childTnLst>
                              <p:par>
                                <p:cTn id="1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75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5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75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1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25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75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17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25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25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750"/>
                            </p:stCondLst>
                            <p:childTnLst>
                              <p:par>
                                <p:cTn id="1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325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475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75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75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475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7750"/>
                            </p:stCondLst>
                            <p:childTnLst>
                              <p:par>
                                <p:cTn id="1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2750"/>
                            </p:stCondLst>
                            <p:childTnLst>
                              <p:par>
                                <p:cTn id="1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13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410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49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494" tmFilter="0, 0; 0.125,0.2665; 0.25,0.4; 0.375,0.465; 0.5,0.5;  0.625,0.535; 0.75,0.6; 0.875,0.7335; 1,1">
                                          <p:stCondLst>
                                            <p:cond delay="149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746" tmFilter="0, 0; 0.125,0.2665; 0.25,0.4; 0.375,0.465; 0.5,0.5;  0.625,0.535; 0.75,0.6; 0.875,0.7335; 1,1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70" tmFilter="0, 0; 0.125,0.2665; 0.25,0.4; 0.375,0.465; 0.5,0.5;  0.625,0.535; 0.75,0.6; 0.875,0.7335; 1,1">
                                          <p:stCondLst>
                                            <p:cond delay="372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58">
                                          <p:stCondLst>
                                            <p:cond delay="146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374" decel="50000">
                                          <p:stCondLst>
                                            <p:cond delay="15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58">
                                          <p:stCondLst>
                                            <p:cond delay="295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374" decel="50000">
                                          <p:stCondLst>
                                            <p:cond delay="301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58">
                                          <p:stCondLst>
                                            <p:cond delay="369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374" decel="50000">
                                          <p:stCondLst>
                                            <p:cond delay="375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58">
                                          <p:stCondLst>
                                            <p:cond delay="40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374" decel="50000">
                                          <p:stCondLst>
                                            <p:cond delay="412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7250"/>
                            </p:stCondLst>
                            <p:childTnLst>
                              <p:par>
                                <p:cTn id="1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0" dur="3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750"/>
                            </p:stCondLst>
                            <p:childTnLst>
                              <p:par>
                                <p:cTn id="1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375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4500"/>
                            </p:stCondLst>
                            <p:childTnLst>
                              <p:par>
                                <p:cTn id="1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7000"/>
                            </p:stCondLst>
                            <p:childTnLst>
                              <p:par>
                                <p:cTn id="18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9000"/>
                            </p:stCondLst>
                            <p:childTnLst>
                              <p:par>
                                <p:cTn id="1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0" dur="2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375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375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375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250"/>
                            </p:stCondLst>
                            <p:childTnLst>
                              <p:par>
                                <p:cTn id="2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2250"/>
                            </p:stCondLst>
                            <p:childTnLst>
                              <p:par>
                                <p:cTn id="2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0" dur="6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8750"/>
                            </p:stCondLst>
                            <p:childTnLst>
                              <p:par>
                                <p:cTn id="26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8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16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1650" fill="hold">
                                          <p:stCondLst>
                                            <p:cond delay="330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1650" fill="hold">
                                          <p:stCondLst>
                                            <p:cond delay="495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1650" fill="hold">
                                          <p:stCondLst>
                                            <p:cond delay="660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97000"/>
                            </p:stCondLst>
                            <p:childTnLst>
                              <p:par>
                                <p:cTn id="26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97000"/>
                            </p:stCondLst>
                            <p:childTnLst>
                              <p:par>
                                <p:cTn id="27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7000"/>
                            </p:stCondLst>
                            <p:childTnLst>
                              <p:par>
                                <p:cTn id="275" presetID="3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9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19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195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950" fill="hold">
                                          <p:stCondLst>
                                            <p:cond delay="585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1950" fill="hold">
                                          <p:stCondLst>
                                            <p:cond delay="780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06750"/>
                            </p:stCondLst>
                            <p:childTnLst>
                              <p:par>
                                <p:cTn id="2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125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125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2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1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1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2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1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1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29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15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15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0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1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1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0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5" dur="2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5" dur="6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2" fill="hold">
                                          <p:stCondLst>
                                            <p:cond delay="132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1" dur="2" fill="hold">
                                          <p:stCondLst>
                                            <p:cond delay="26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2" dur="2" fill="hold">
                                          <p:stCondLst>
                                            <p:cond delay="39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3" dur="2" fill="hold">
                                          <p:stCondLst>
                                            <p:cond delay="6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4" grpId="0" animBg="1"/>
      <p:bldP spid="18" grpId="0" animBg="1"/>
      <p:bldP spid="27" grpId="0"/>
      <p:bldP spid="28" grpId="0"/>
      <p:bldP spid="29" grpId="0"/>
      <p:bldP spid="1036" grpId="0" animBg="1"/>
      <p:bldP spid="1037" grpId="0" animBg="1"/>
      <p:bldP spid="1043" grpId="0"/>
      <p:bldP spid="1044" grpId="0"/>
      <p:bldP spid="1045" grpId="0"/>
      <p:bldP spid="1046" grpId="0"/>
      <p:bldP spid="1047" grpId="0"/>
      <p:bldP spid="1063" grpId="0" animBg="1"/>
      <p:bldP spid="1064" grpId="0" animBg="1"/>
      <p:bldP spid="1072" grpId="0" animBg="1"/>
      <p:bldP spid="1072" grpId="1" animBg="1"/>
      <p:bldP spid="1072" grpId="2" animBg="1"/>
      <p:bldP spid="1072" grpId="3" animBg="1"/>
      <p:bldP spid="1072" grpId="4" animBg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801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239</Words>
  <Application>Microsoft Office PowerPoint</Application>
  <PresentationFormat>Presentación en pantalla (4:3)</PresentationFormat>
  <Paragraphs>24</Paragraphs>
  <Slides>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3" baseType="lpstr">
      <vt:lpstr>Tema de Office</vt:lpstr>
      <vt:lpstr>TALLERES DE MINERÍA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MINERÍA</dc:title>
  <dc:creator>Secundaria</dc:creator>
  <cp:lastModifiedBy>Secundaria</cp:lastModifiedBy>
  <cp:revision>66</cp:revision>
  <dcterms:created xsi:type="dcterms:W3CDTF">2025-10-29T20:26:39Z</dcterms:created>
  <dcterms:modified xsi:type="dcterms:W3CDTF">2025-11-19T19:38:25Z</dcterms:modified>
</cp:coreProperties>
</file>