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 autoAdjust="0"/>
    <p:restoredTop sz="93594" autoAdjust="0"/>
  </p:normalViewPr>
  <p:slideViewPr>
    <p:cSldViewPr>
      <p:cViewPr varScale="1">
        <p:scale>
          <a:sx n="64" d="100"/>
          <a:sy n="64" d="100"/>
        </p:scale>
        <p:origin x="-8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42206-C304-416D-A0C9-D90EE4D1EC68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F44FF-5E86-46BE-B017-37266300082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55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F44FF-5E86-46BE-B017-37266300082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233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890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529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1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824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664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986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076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59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117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150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406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4F7C-388A-48DE-BF7B-4F50C8C049E1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4A1F-7556-4262-94A8-51FCC5C460F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532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jpeg"/><Relationship Id="rId39" Type="http://schemas.openxmlformats.org/officeDocument/2006/relationships/image" Target="../media/image35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eg"/><Relationship Id="rId34" Type="http://schemas.openxmlformats.org/officeDocument/2006/relationships/image" Target="../media/image30.jpeg"/><Relationship Id="rId7" Type="http://schemas.openxmlformats.org/officeDocument/2006/relationships/image" Target="../media/image3.gif"/><Relationship Id="rId12" Type="http://schemas.openxmlformats.org/officeDocument/2006/relationships/image" Target="../media/image8.jpeg"/><Relationship Id="rId17" Type="http://schemas.openxmlformats.org/officeDocument/2006/relationships/image" Target="../media/image13.gif"/><Relationship Id="rId25" Type="http://schemas.openxmlformats.org/officeDocument/2006/relationships/image" Target="../media/image21.jpeg"/><Relationship Id="rId33" Type="http://schemas.openxmlformats.org/officeDocument/2006/relationships/image" Target="../media/image29.jpeg"/><Relationship Id="rId38" Type="http://schemas.openxmlformats.org/officeDocument/2006/relationships/image" Target="../media/image34.jpeg"/><Relationship Id="rId2" Type="http://schemas.microsoft.com/office/2007/relationships/media" Target="../media/media1.mp3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29" Type="http://schemas.openxmlformats.org/officeDocument/2006/relationships/image" Target="../media/image25.jpeg"/><Relationship Id="rId1" Type="http://schemas.openxmlformats.org/officeDocument/2006/relationships/audio" Target="NULL" TargetMode="External"/><Relationship Id="rId6" Type="http://schemas.openxmlformats.org/officeDocument/2006/relationships/image" Target="../media/image2.gif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32" Type="http://schemas.openxmlformats.org/officeDocument/2006/relationships/image" Target="../media/image28.jpeg"/><Relationship Id="rId37" Type="http://schemas.openxmlformats.org/officeDocument/2006/relationships/image" Target="../media/image33.jpeg"/><Relationship Id="rId40" Type="http://schemas.openxmlformats.org/officeDocument/2006/relationships/image" Target="../media/image36.png"/><Relationship Id="rId5" Type="http://schemas.openxmlformats.org/officeDocument/2006/relationships/image" Target="../media/image1.gif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36" Type="http://schemas.openxmlformats.org/officeDocument/2006/relationships/image" Target="../media/image32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31" Type="http://schemas.openxmlformats.org/officeDocument/2006/relationships/image" Target="../media/image2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Relationship Id="rId27" Type="http://schemas.openxmlformats.org/officeDocument/2006/relationships/image" Target="../media/image23.gif"/><Relationship Id="rId30" Type="http://schemas.openxmlformats.org/officeDocument/2006/relationships/image" Target="../media/image26.jpeg"/><Relationship Id="rId35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800200"/>
          </a:xfrm>
        </p:spPr>
        <p:txBody>
          <a:bodyPr/>
          <a:lstStyle/>
          <a:p>
            <a:r>
              <a:rPr lang="es-MX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lgerian" pitchFamily="82" charset="0"/>
              </a:rPr>
              <a:t>talleres de minería </a:t>
            </a:r>
            <a:r>
              <a:rPr lang="es-MX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es-A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6400800" cy="285293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Alumna : Malena Tello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Profesora : Andrea Gómez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Curso : 1 A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Año : 2025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2050" name="Picture 2" descr="raulexperimentos: GIFs animados de herramientas de tal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06678"/>
            <a:ext cx="1644973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▷ Electricistas: Imágenes Animadas, Gifs y Animaciones ¡100% GRATIS!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69" y="5373216"/>
            <a:ext cx="1725828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fs animados de informátic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81" y="2996952"/>
            <a:ext cx="2455823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legio Del Prado SJ | Chimb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77" y="20771"/>
            <a:ext cx="2143125" cy="18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racterísticas de la computadora | Tecnología + Informát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510" y="-1107504"/>
            <a:ext cx="11933157" cy="94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" y="-171400"/>
            <a:ext cx="1004460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TALLER LABORATORIO DE INFORMÁTICA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15605" y="2190347"/>
            <a:ext cx="1004460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PROFESORA : ANDREA GÓMEZ 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62" name="Picture 14" descr="Los portátiles con más pulgad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511" y="-1107505"/>
            <a:ext cx="11933157" cy="94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836712"/>
            <a:ext cx="9159101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 ESTE TALLER TRABAJAMOS CON COMPUTADORAS ,APRENDIMOS A UTILIZAR POWER POINT QUE ES UNA APLICACIÓN QUE SE TRATA DE  ELABORAR DIAPOSITIVAS , ANIMACIONES Y TRANSICIONES,ETC.TAMBIEN APRENDIMOS A UTILIZAR LA APLICACIÓN CANVA QUE ES UNA APLICACIÓN QUE SE TRATA DE HACER COLLAGE , CUADROS, ETC , ES UNA APP MUY DIVERTIDA Y FACIL DE USAR 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9" y="-1107505"/>
            <a:ext cx="12025335" cy="9453995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9" y="-1107504"/>
            <a:ext cx="12025335" cy="9453994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9" y="-1133116"/>
            <a:ext cx="12507127" cy="9674684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1133116"/>
            <a:ext cx="12579134" cy="9674684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1107504"/>
            <a:ext cx="12579134" cy="9649072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5" y="-1107504"/>
            <a:ext cx="12579134" cy="9669843"/>
          </a:xfrm>
          <a:prstGeom prst="rect">
            <a:avLst/>
          </a:prstGeom>
        </p:spPr>
      </p:pic>
      <p:pic>
        <p:nvPicPr>
          <p:cNvPr id="1028" name="Picture 4" descr="Gifs Animados de Informaticos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41" y="0"/>
            <a:ext cx="1975826" cy="21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.168.000+ Electricidad Industrial Fotografías de stock, fotos e imágenes  libres de derechos - iStoc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19" y="-1107504"/>
            <a:ext cx="12579133" cy="97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-324544" y="0"/>
            <a:ext cx="957706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TALLER DE ELECTRICIDAD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-324544" y="1368248"/>
            <a:ext cx="957706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PROFESOR : ROBERTO MÁS 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2" name="Picture 8" descr="Imágenes de Electricidad dibujo - Descarga gratuita en Freepik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18" y="-1107503"/>
            <a:ext cx="12651058" cy="97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-195630" y="1752968"/>
            <a:ext cx="933963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 ESTE TALLER APRENDIMOS A CORTAR CABLES, PELARLOS.TAMBIEN APRENDIMOS LOS  CIRCUÍTOS  ELECTRICOS COMO LO SON LOS PARALELOS Y EN SERIE.APRENDIMOS A HACER EMPALMES ,A USAR  EL SOLDADOR DE ESTAÑO .Y POR ULTIMO APRENDIMOS COMO SE CONECTAN LOS TOMA CORRIENTES¡EN ESTE TALLER NOS VOLVIMOS UNOS VERDADEROS ELECTRICISTAS!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619" y="-1107503"/>
            <a:ext cx="12887167" cy="974665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-1107503"/>
            <a:ext cx="12959260" cy="974665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-1133116"/>
            <a:ext cx="12959260" cy="977227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666" y="-1133116"/>
            <a:ext cx="12959260" cy="979788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-1133115"/>
            <a:ext cx="12995306" cy="979788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-1133115"/>
            <a:ext cx="12995306" cy="979788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-1133116"/>
            <a:ext cx="12995306" cy="9772272"/>
          </a:xfrm>
          <a:prstGeom prst="rect">
            <a:avLst/>
          </a:prstGeom>
        </p:spPr>
      </p:pic>
      <p:pic>
        <p:nvPicPr>
          <p:cNvPr id="1026" name="Picture 2" descr="Electricidad on Make a GIF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98066"/>
            <a:ext cx="2032572" cy="20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Picture 4" descr="10 Herramientas Necesarias Para Gestionar Tu Marca Branzai Branding - Riset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1133116"/>
            <a:ext cx="12995306" cy="98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2054 Rectángulo"/>
          <p:cNvSpPr/>
          <p:nvPr/>
        </p:nvSpPr>
        <p:spPr>
          <a:xfrm>
            <a:off x="-524961" y="0"/>
            <a:ext cx="1056957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TALLER DE HERRAMIENTAS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57" name="2056 Rectángulo"/>
          <p:cNvSpPr/>
          <p:nvPr/>
        </p:nvSpPr>
        <p:spPr>
          <a:xfrm>
            <a:off x="-524961" y="1532112"/>
            <a:ext cx="1055396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PROFESOR : MATIAS ARIZA </a:t>
            </a:r>
            <a:endParaRPr lang="es-A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9" name="Picture 6" descr="Nombre De La Lista De Herramientas Manuale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1189519"/>
            <a:ext cx="13211164" cy="98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2059 Rectángulo"/>
          <p:cNvSpPr/>
          <p:nvPr/>
        </p:nvSpPr>
        <p:spPr>
          <a:xfrm>
            <a:off x="-181164" y="585872"/>
            <a:ext cx="948415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 ESTE TALLER APRENDIMOS A UTILIZAR  LAS HERRAMIENTAS COMO MARTILLO, CINTA METRICA, SIERRA,ETC .TAMBIEN APRENDIMOS A CORTAR , A MEDIR , A PINTAR Y A REALIZAR  DISTINTAS  FUNCIONES MAS . TAMBIEN ELABORAMOS DIFERENTES TRABAJOS COMO UNA MESA RATONERA CON CAJONES DE VERDURAS, CUADROS A  LA MEDIDA DE UNA HOJA A4, PORTACELULARES , UN HILOGRAMA QUE SE REALIZA CON HILO Y CLAVOS PUNTA PARIS ,ETC</a:t>
            </a:r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67" name="2066 Imagen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-1189519"/>
            <a:ext cx="13211164" cy="9890275"/>
          </a:xfrm>
          <a:prstGeom prst="rect">
            <a:avLst/>
          </a:prstGeom>
        </p:spPr>
      </p:pic>
      <p:pic>
        <p:nvPicPr>
          <p:cNvPr id="2068" name="2067 Imagen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-1189519"/>
            <a:ext cx="13211164" cy="9890275"/>
          </a:xfrm>
          <a:prstGeom prst="rect">
            <a:avLst/>
          </a:prstGeom>
        </p:spPr>
      </p:pic>
      <p:pic>
        <p:nvPicPr>
          <p:cNvPr id="2069" name="2068 Imagen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642" y="-1348707"/>
            <a:ext cx="13319093" cy="10013476"/>
          </a:xfrm>
          <a:prstGeom prst="rect">
            <a:avLst/>
          </a:prstGeom>
        </p:spPr>
      </p:pic>
      <p:pic>
        <p:nvPicPr>
          <p:cNvPr id="2070" name="2069 Imagen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642" y="-1348706"/>
            <a:ext cx="13319094" cy="10049464"/>
          </a:xfrm>
          <a:prstGeom prst="rect">
            <a:avLst/>
          </a:prstGeom>
        </p:spPr>
      </p:pic>
      <p:pic>
        <p:nvPicPr>
          <p:cNvPr id="2071" name="2070 Imagen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643" y="-1348705"/>
            <a:ext cx="13319093" cy="10013474"/>
          </a:xfrm>
          <a:prstGeom prst="rect">
            <a:avLst/>
          </a:prstGeom>
        </p:spPr>
      </p:pic>
      <p:pic>
        <p:nvPicPr>
          <p:cNvPr id="2072" name="2071 Imagen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643" y="-1348705"/>
            <a:ext cx="13319093" cy="1004946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643" y="-1348704"/>
            <a:ext cx="13319095" cy="1001347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643" y="-1348707"/>
            <a:ext cx="13319093" cy="10049465"/>
          </a:xfrm>
          <a:prstGeom prst="rect">
            <a:avLst/>
          </a:prstGeom>
        </p:spPr>
      </p:pic>
      <p:pic>
        <p:nvPicPr>
          <p:cNvPr id="9" name="Picture 2" descr="Imágenes de Fondo Celeste Liso - Descarga gratuita en Freepik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4643" y="-1348706"/>
            <a:ext cx="13319093" cy="1004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-324544" y="-171400"/>
            <a:ext cx="972108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Culminando  este  ciclo lectivo habiendo cursado  estos tres talleres puedo decir que cuando aprendemos a usar herramientas, a entender  la electricidad y saber la informática no solo construimos objetos sino también construimos soluciones , oportunidades y el futuro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lgerian" pitchFamily="82" charset="0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4" y="-1348707"/>
            <a:ext cx="13427186" cy="10100855"/>
          </a:xfrm>
          <a:prstGeom prst="rect">
            <a:avLst/>
          </a:prstGeom>
        </p:spPr>
      </p:pic>
      <p:pic>
        <p:nvPicPr>
          <p:cNvPr id="19" name="Sebastián Yatra - Tacones Rojos (Official Video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90.7685"/>
                  <p14:fade out="1000"/>
                </p14:media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1556776" y="3717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4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4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4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14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40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1400" fill="hold">
                                          <p:stCondLst>
                                            <p:cond delay="5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4000" fill="hold"/>
                                        <p:tgtEl>
                                          <p:spTgt spid="2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400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5000"/>
                            </p:stCondLst>
                            <p:childTnLst>
                              <p:par>
                                <p:cTn id="1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400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9000"/>
                            </p:stCondLst>
                            <p:childTnLst>
                              <p:par>
                                <p:cTn id="1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400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7000"/>
                            </p:stCondLst>
                            <p:childTnLst>
                              <p:par>
                                <p:cTn id="2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400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85000"/>
                            </p:stCondLst>
                            <p:childTnLst>
                              <p:par>
                                <p:cTn id="2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4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5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7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71" tmFilter="0, 0; 0.125,0.2665; 0.25,0.4; 0.375,0.465; 0.5,0.5;  0.625,0.535; 0.75,0.6; 0.875,0.7335; 1,1">
                                          <p:stCondLst>
                                            <p:cond delay="57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" tmFilter="0, 0; 0.125,0.2665; 0.25,0.4; 0.375,0.465; 0.5,0.5;  0.625,0.535; 0.75,0.6; 0.875,0.7335; 1,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" tmFilter="0, 0; 0.125,0.2665; 0.25,0.4; 0.375,0.465; 0.5,0.5;  0.625,0.535; 0.75,0.6; 0.875,0.7335; 1,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1">
                                          <p:stCondLst>
                                            <p:cond delay="55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" decel="50000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1">
                                          <p:stCondLst>
                                            <p:cond delay="112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" decel="50000">
                                          <p:stCondLst>
                                            <p:cond delay="115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1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" decel="5000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6750"/>
                            </p:stCondLst>
                            <p:childTnLst>
                              <p:par>
                                <p:cTn id="2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17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8500"/>
                            </p:stCondLst>
                            <p:childTnLst>
                              <p:par>
                                <p:cTn id="2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92500"/>
                            </p:stCondLst>
                            <p:childTnLst>
                              <p:par>
                                <p:cTn id="2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4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98500"/>
                            </p:stCondLst>
                            <p:childTnLst>
                              <p:par>
                                <p:cTn id="2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2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2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4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2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0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4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6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400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34500"/>
                            </p:stCondLst>
                            <p:childTnLst>
                              <p:par>
                                <p:cTn id="3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40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3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3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6" dur="4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3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3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6" dur="4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4500"/>
                            </p:stCondLst>
                            <p:childTnLst>
                              <p:par>
                                <p:cTn id="3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6" dur="4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66500"/>
                            </p:stCondLst>
                            <p:childTnLst>
                              <p:par>
                                <p:cTn id="4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6" dur="4000" fill="hold"/>
                                        <p:tgtEl>
                                          <p:spTgt spid="1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4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74500"/>
                            </p:stCondLst>
                            <p:childTnLst>
                              <p:par>
                                <p:cTn id="4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6" dur="4000" fill="hold"/>
                                        <p:tgtEl>
                                          <p:spTgt spid="1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78500"/>
                            </p:stCondLst>
                            <p:childTnLst>
                              <p:par>
                                <p:cTn id="4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4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6" dur="4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86500"/>
                            </p:stCondLst>
                            <p:childTnLst>
                              <p:par>
                                <p:cTn id="4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4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6" dur="4000" fill="hold"/>
                                        <p:tgtEl>
                                          <p:spTgt spid="20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94500"/>
                            </p:stCondLst>
                            <p:childTnLst>
                              <p:par>
                                <p:cTn id="4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0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97500"/>
                            </p:stCondLst>
                            <p:childTnLst>
                              <p:par>
                                <p:cTn id="4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200500"/>
                            </p:stCondLst>
                            <p:childTnLst>
                              <p:par>
                                <p:cTn id="4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204500"/>
                            </p:stCondLst>
                            <p:childTnLst>
                              <p:par>
                                <p:cTn id="5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6" dur="4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208500"/>
                            </p:stCondLst>
                            <p:childTnLst>
                              <p:par>
                                <p:cTn id="5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0" dur="5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213500"/>
                            </p:stCondLst>
                            <p:childTnLst>
                              <p:par>
                                <p:cTn id="5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3" dur="1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4" dur="260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5" dur="2600" fill="hold">
                                          <p:stCondLst>
                                            <p:cond delay="5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6" dur="2600" fill="hold">
                                          <p:stCondLst>
                                            <p:cond delay="7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7" dur="2600" fill="hold">
                                          <p:stCondLst>
                                            <p:cond delay="10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226500"/>
                            </p:stCondLst>
                            <p:childTnLst>
                              <p:par>
                                <p:cTn id="5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7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8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9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0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4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30500"/>
                            </p:stCondLst>
                            <p:childTnLst>
                              <p:par>
                                <p:cTn id="5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7" dur="4000" fill="hold"/>
                                        <p:tgtEl>
                                          <p:spTgt spid="206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234500"/>
                            </p:stCondLst>
                            <p:childTnLst>
                              <p:par>
                                <p:cTn id="5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238500"/>
                            </p:stCondLst>
                            <p:childTnLst>
                              <p:par>
                                <p:cTn id="5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7" dur="4000" fill="hold"/>
                                        <p:tgtEl>
                                          <p:spTgt spid="206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242500"/>
                            </p:stCondLst>
                            <p:childTnLst>
                              <p:par>
                                <p:cTn id="5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7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8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0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4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246500"/>
                            </p:stCondLst>
                            <p:childTnLst>
                              <p:par>
                                <p:cTn id="5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7" dur="4000" fill="hold"/>
                                        <p:tgtEl>
                                          <p:spTgt spid="206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5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7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8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0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4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254500"/>
                            </p:stCondLst>
                            <p:childTnLst>
                              <p:par>
                                <p:cTn id="6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7" dur="4000" fill="hold"/>
                                        <p:tgtEl>
                                          <p:spTgt spid="207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6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7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8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0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3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4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62500"/>
                            </p:stCondLst>
                            <p:childTnLst>
                              <p:par>
                                <p:cTn id="6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7" dur="4000" fill="hold"/>
                                        <p:tgtEl>
                                          <p:spTgt spid="20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66500"/>
                            </p:stCondLst>
                            <p:childTnLst>
                              <p:par>
                                <p:cTn id="6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2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7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8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0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3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4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270500"/>
                            </p:stCondLst>
                            <p:childTnLst>
                              <p:par>
                                <p:cTn id="6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7" dur="4000" fill="hold"/>
                                        <p:tgtEl>
                                          <p:spTgt spid="207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74500"/>
                            </p:stCondLst>
                            <p:childTnLst>
                              <p:par>
                                <p:cTn id="6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2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7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8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9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0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3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4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78500"/>
                            </p:stCondLst>
                            <p:childTnLst>
                              <p:par>
                                <p:cTn id="6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7" dur="4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82500"/>
                            </p:stCondLst>
                            <p:childTnLst>
                              <p:par>
                                <p:cTn id="6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1" dur="1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2" dur="35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30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306" tmFilter="0, 0; 0.125,0.2665; 0.25,0.4; 0.375,0.465; 0.5,0.5;  0.625,0.535; 0.75,0.6; 0.875,0.7335; 1,1">
                                          <p:stCondLst>
                                            <p:cond delay="13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" tmFilter="0, 0; 0.125,0.2665; 0.25,0.4; 0.375,0.465; 0.5,0.5;  0.625,0.535; 0.75,0.6; 0.875,0.7335; 1,1">
                                          <p:stCondLst>
                                            <p:cond delay="26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" tmFilter="0, 0; 0.125,0.2665; 0.25,0.4; 0.375,0.465; 0.5,0.5;  0.625,0.535; 0.75,0.6; 0.875,0.7335; 1,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7" dur="1">
                                          <p:stCondLst>
                                            <p:cond delay="12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8" dur="1" decel="50000">
                                          <p:stCondLst>
                                            <p:cond delay="132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9" dur="1">
                                          <p:stCondLst>
                                            <p:cond delay="25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0" dur="1" decel="50000">
                                          <p:stCondLst>
                                            <p:cond delay="26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1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2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3" dur="1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4" dur="1" decel="50000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86500"/>
                            </p:stCondLst>
                            <p:childTnLst>
                              <p:par>
                                <p:cTn id="6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7" dur="40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6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7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8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9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0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1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2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3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4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94500"/>
                            </p:stCondLst>
                            <p:childTnLst>
                              <p:par>
                                <p:cTn id="7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8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301500"/>
                            </p:stCondLst>
                            <p:childTnLst>
                              <p:par>
                                <p:cTn id="7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1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2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3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4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5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310500"/>
                            </p:stCondLst>
                            <p:childTnLst>
                              <p:par>
                                <p:cTn id="7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9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0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5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6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314500"/>
                            </p:stCondLst>
                            <p:childTnLst>
                              <p:par>
                                <p:cTn id="7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5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7" grpId="0" animBg="1"/>
      <p:bldP spid="7" grpId="1" animBg="1"/>
      <p:bldP spid="26" grpId="0" animBg="1"/>
      <p:bldP spid="27" grpId="0" animBg="1"/>
      <p:bldP spid="28" grpId="0" animBg="1"/>
      <p:bldP spid="28" grpId="1" animBg="1"/>
      <p:bldP spid="2055" grpId="0" animBg="1"/>
      <p:bldP spid="2057" grpId="0" animBg="1"/>
      <p:bldP spid="2060" grpId="0" animBg="1"/>
      <p:bldP spid="2060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256</Words>
  <Application>Microsoft Office PowerPoint</Application>
  <PresentationFormat>Presentación en pantalla (4:3)</PresentationFormat>
  <Paragraphs>16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minería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MINERÍA</dc:title>
  <dc:creator>Secundaria</dc:creator>
  <cp:lastModifiedBy>Secundaria</cp:lastModifiedBy>
  <cp:revision>51</cp:revision>
  <dcterms:created xsi:type="dcterms:W3CDTF">2025-11-03T18:48:58Z</dcterms:created>
  <dcterms:modified xsi:type="dcterms:W3CDTF">2025-11-19T19:44:10Z</dcterms:modified>
</cp:coreProperties>
</file>