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7" autoAdjust="0"/>
    <p:restoredTop sz="89502" autoAdjust="0"/>
  </p:normalViewPr>
  <p:slideViewPr>
    <p:cSldViewPr>
      <p:cViewPr varScale="1">
        <p:scale>
          <a:sx n="63" d="100"/>
          <a:sy n="63" d="100"/>
        </p:scale>
        <p:origin x="-228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33ECD-6642-4BE2-B805-968E04FB1A48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F2FD8-6A2B-4253-BF44-A815E0807FB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895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F2FD8-6A2B-4253-BF44-A815E0807FB0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901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9A4F-2460-4ED1-BAFE-FA2FCC101360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915B-F2F9-40CE-8E5D-FB064F2D49F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9A4F-2460-4ED1-BAFE-FA2FCC101360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915B-F2F9-40CE-8E5D-FB064F2D49F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9A4F-2460-4ED1-BAFE-FA2FCC101360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915B-F2F9-40CE-8E5D-FB064F2D49F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9A4F-2460-4ED1-BAFE-FA2FCC101360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915B-F2F9-40CE-8E5D-FB064F2D49F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9A4F-2460-4ED1-BAFE-FA2FCC101360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915B-F2F9-40CE-8E5D-FB064F2D49F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9A4F-2460-4ED1-BAFE-FA2FCC101360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915B-F2F9-40CE-8E5D-FB064F2D49F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9A4F-2460-4ED1-BAFE-FA2FCC101360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915B-F2F9-40CE-8E5D-FB064F2D49F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9A4F-2460-4ED1-BAFE-FA2FCC101360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915B-F2F9-40CE-8E5D-FB064F2D49F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9A4F-2460-4ED1-BAFE-FA2FCC101360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915B-F2F9-40CE-8E5D-FB064F2D49F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9A4F-2460-4ED1-BAFE-FA2FCC101360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A915B-F2F9-40CE-8E5D-FB064F2D49F3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9A4F-2460-4ED1-BAFE-FA2FCC101360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8A915B-F2F9-40CE-8E5D-FB064F2D49F3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98A915B-F2F9-40CE-8E5D-FB064F2D49F3}" type="slidenum">
              <a:rPr lang="es-AR" smtClean="0"/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2E59A4F-2460-4ED1-BAFE-FA2FCC101360}" type="datetimeFigureOut">
              <a:rPr lang="es-AR" smtClean="0"/>
              <a:t>19/11/2025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26" Type="http://schemas.openxmlformats.org/officeDocument/2006/relationships/image" Target="../media/image23.gif"/><Relationship Id="rId39" Type="http://schemas.openxmlformats.org/officeDocument/2006/relationships/image" Target="../media/image36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png"/><Relationship Id="rId34" Type="http://schemas.openxmlformats.org/officeDocument/2006/relationships/image" Target="../media/image31.jpeg"/><Relationship Id="rId42" Type="http://schemas.openxmlformats.org/officeDocument/2006/relationships/image" Target="../media/image39.jpeg"/><Relationship Id="rId47" Type="http://schemas.openxmlformats.org/officeDocument/2006/relationships/image" Target="../media/image44.jpeg"/><Relationship Id="rId50" Type="http://schemas.openxmlformats.org/officeDocument/2006/relationships/image" Target="../media/image47.png"/><Relationship Id="rId7" Type="http://schemas.openxmlformats.org/officeDocument/2006/relationships/image" Target="../media/image4.gif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5" Type="http://schemas.openxmlformats.org/officeDocument/2006/relationships/image" Target="../media/image22.png"/><Relationship Id="rId33" Type="http://schemas.openxmlformats.org/officeDocument/2006/relationships/image" Target="../media/image30.jpeg"/><Relationship Id="rId38" Type="http://schemas.openxmlformats.org/officeDocument/2006/relationships/image" Target="../media/image35.gif"/><Relationship Id="rId46" Type="http://schemas.openxmlformats.org/officeDocument/2006/relationships/image" Target="../media/image43.jpeg"/><Relationship Id="rId2" Type="http://schemas.microsoft.com/office/2007/relationships/media" Target="../media/media1.mp3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29" Type="http://schemas.openxmlformats.org/officeDocument/2006/relationships/image" Target="../media/image26.jpeg"/><Relationship Id="rId41" Type="http://schemas.openxmlformats.org/officeDocument/2006/relationships/image" Target="../media/image38.jpeg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jpeg"/><Relationship Id="rId24" Type="http://schemas.openxmlformats.org/officeDocument/2006/relationships/image" Target="../media/image21.png"/><Relationship Id="rId32" Type="http://schemas.openxmlformats.org/officeDocument/2006/relationships/image" Target="../media/image29.jpeg"/><Relationship Id="rId37" Type="http://schemas.openxmlformats.org/officeDocument/2006/relationships/image" Target="../media/image34.png"/><Relationship Id="rId40" Type="http://schemas.openxmlformats.org/officeDocument/2006/relationships/image" Target="../media/image37.jpeg"/><Relationship Id="rId45" Type="http://schemas.openxmlformats.org/officeDocument/2006/relationships/image" Target="../media/image42.jpeg"/><Relationship Id="rId5" Type="http://schemas.openxmlformats.org/officeDocument/2006/relationships/image" Target="../media/image2.gif"/><Relationship Id="rId15" Type="http://schemas.openxmlformats.org/officeDocument/2006/relationships/image" Target="../media/image12.jpeg"/><Relationship Id="rId23" Type="http://schemas.openxmlformats.org/officeDocument/2006/relationships/image" Target="../media/image20.png"/><Relationship Id="rId28" Type="http://schemas.openxmlformats.org/officeDocument/2006/relationships/image" Target="../media/image25.jpeg"/><Relationship Id="rId36" Type="http://schemas.openxmlformats.org/officeDocument/2006/relationships/image" Target="../media/image33.png"/><Relationship Id="rId49" Type="http://schemas.openxmlformats.org/officeDocument/2006/relationships/image" Target="../media/image46.jpeg"/><Relationship Id="rId10" Type="http://schemas.openxmlformats.org/officeDocument/2006/relationships/image" Target="../media/image7.gif"/><Relationship Id="rId19" Type="http://schemas.openxmlformats.org/officeDocument/2006/relationships/image" Target="../media/image16.jpeg"/><Relationship Id="rId31" Type="http://schemas.openxmlformats.org/officeDocument/2006/relationships/image" Target="../media/image28.jpeg"/><Relationship Id="rId44" Type="http://schemas.openxmlformats.org/officeDocument/2006/relationships/image" Target="../media/image4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jpeg"/><Relationship Id="rId22" Type="http://schemas.openxmlformats.org/officeDocument/2006/relationships/image" Target="../media/image19.png"/><Relationship Id="rId27" Type="http://schemas.openxmlformats.org/officeDocument/2006/relationships/image" Target="../media/image24.jpeg"/><Relationship Id="rId30" Type="http://schemas.openxmlformats.org/officeDocument/2006/relationships/image" Target="../media/image27.jpeg"/><Relationship Id="rId35" Type="http://schemas.openxmlformats.org/officeDocument/2006/relationships/image" Target="../media/image32.jpeg"/><Relationship Id="rId43" Type="http://schemas.openxmlformats.org/officeDocument/2006/relationships/image" Target="../media/image40.jpeg"/><Relationship Id="rId48" Type="http://schemas.openxmlformats.org/officeDocument/2006/relationships/image" Target="../media/image45.jpeg"/><Relationship Id="rId8" Type="http://schemas.openxmlformats.org/officeDocument/2006/relationships/image" Target="../media/image5.png"/><Relationship Id="rId51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472061" y="3833664"/>
            <a:ext cx="468796" cy="459432"/>
          </a:xfrm>
        </p:spPr>
        <p:txBody>
          <a:bodyPr>
            <a:normAutofit fontScale="92500" lnSpcReduction="20000"/>
          </a:bodyPr>
          <a:lstStyle/>
          <a:p>
            <a:endParaRPr lang="es-MX" sz="3200" dirty="0">
              <a:solidFill>
                <a:srgbClr val="FF0000"/>
              </a:solidFill>
              <a:latin typeface="Eras Bold ITC" pitchFamily="34" charset="0"/>
            </a:endParaRPr>
          </a:p>
          <a:p>
            <a:endParaRPr lang="es-MX" dirty="0" smtClean="0">
              <a:solidFill>
                <a:srgbClr val="FF0000"/>
              </a:solidFill>
              <a:latin typeface="Eras Bold ITC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619672" y="806668"/>
            <a:ext cx="53285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MX" sz="3600" b="1" u="sng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erlin Sans FB Demi" pitchFamily="34" charset="0"/>
              </a:rPr>
              <a:t>TALLERES DE MINERIA </a:t>
            </a:r>
            <a:endParaRPr lang="es-AR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68835" y="1714937"/>
            <a:ext cx="70370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0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Eras Bold ITC" pitchFamily="34" charset="0"/>
              </a:rPr>
              <a:t>ALUMNO: BAUTISTA GARCIA</a:t>
            </a:r>
          </a:p>
          <a:p>
            <a:pPr algn="ctr"/>
            <a:r>
              <a:rPr lang="es-MX" sz="20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Eras Bold ITC" pitchFamily="34" charset="0"/>
              </a:rPr>
              <a:t>PROFESORA: ANDREA GOMÉZ</a:t>
            </a:r>
          </a:p>
          <a:p>
            <a:pPr algn="ctr"/>
            <a:r>
              <a:rPr lang="es-MX" sz="20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Eras Bold ITC" pitchFamily="34" charset="0"/>
              </a:rPr>
              <a:t>AÑO LECTIVO: 2025</a:t>
            </a:r>
          </a:p>
          <a:p>
            <a:pPr algn="ctr"/>
            <a:r>
              <a:rPr lang="es-MX" sz="20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Eras Bold ITC" pitchFamily="34" charset="0"/>
              </a:rPr>
              <a:t>CURSO: 1*A</a:t>
            </a:r>
            <a:endParaRPr lang="es-AR" sz="20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AutoShape 4" descr="Gifs animados de electrici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7" name="AutoShape 6" descr="Gifs animados de electricid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2" name="Picture 8" descr="Gifs animados de electricid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31302"/>
            <a:ext cx="370790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pintero-1 | AtiWoo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01008"/>
            <a:ext cx="2202785" cy="22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IF gcse ciencia en linea - GIF animado en GIF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9925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166" y="0"/>
            <a:ext cx="1129833" cy="112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771" y="-145180"/>
            <a:ext cx="10945216" cy="700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454884" y="-102945"/>
            <a:ext cx="65527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LABORATORIO DE INFORMÁTICA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-180528" y="3786554"/>
            <a:ext cx="65824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</a:t>
            </a:r>
            <a:r>
              <a:rPr lang="es-ES" sz="2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tx1"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TALLER LABORATORIO DE INFORMÁTICA ES UNA MATERIA QUE SE UTILIZA  COMPUTADORAS, CREANDO PTOYECTOS A PARTIR DE ELLA, USANDO LOS DIVERSOS PROGRAMAS QUE CONTIENE</a:t>
            </a:r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6453320" y="5356214"/>
            <a:ext cx="384492" cy="2330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5522580" y="2943789"/>
            <a:ext cx="13027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s-E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4590224" y="3871806"/>
            <a:ext cx="4139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E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24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-404373" y="1730325"/>
            <a:ext cx="70301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PROFESORA: ANDREA GOMÉZ</a:t>
            </a:r>
            <a:endParaRPr lang="es-E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2" name="Picture 8" descr="Informática | Baamboozle - Baamboozle | The Most Fun Classroom Games!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66" y="1523449"/>
            <a:ext cx="1905000" cy="200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PC07\Secundaria\1º Año -- INFORMÁTICA\2025\Taller Laboratorio de Informática\3er trimestre\Fotos de talleres\BAUTISTA GARCIA\WhatsApp Image 2025-10-22 at 4.31.09 PM (1)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323" y="-154717"/>
            <a:ext cx="10951989" cy="701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PC07\Secundaria\1º Año -- INFORMÁTICA\2025\Taller Laboratorio de Informática\3er trimestre\Fotos de talleres\BAUTISTA GARCIA\WhatsApp Image 2025-10-22 at 4.31.09 PM (2)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495" y="-156998"/>
            <a:ext cx="10958161" cy="701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PC07\Secundaria\1º Año -- INFORMÁTICA\2025\Taller Laboratorio de Informática\3er trimestre\Fotos de talleres\BAUTISTA GARCIA\WhatsApp Image 2025-10-22 at 4.31.09 PM (3).jpe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770" y="-159751"/>
            <a:ext cx="10945216" cy="70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PC07\Secundaria\1º Año -- INFORMÁTICA\2025\Taller Laboratorio de Informática\3er trimestre\Fotos de talleres\BAUTISTA GARCIA\WhatsApp Image 2025-10-22 at 4.31.09 PM (4)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769" y="-145180"/>
            <a:ext cx="10945216" cy="699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PC07\Secundaria\1º Año -- INFORMÁTICA\2025\Taller Laboratorio de Informática\3er trimestre\Fotos de talleres\BAUTISTA GARCIA\WhatsApp Image 2025-10-22 at 4.31.09 PM (5).jpe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769" y="-162008"/>
            <a:ext cx="10891908" cy="705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PC07\Secundaria\1º Año -- INFORMÁTICA\2025\Taller Laboratorio de Informática\3er trimestre\Fotos de talleres\BAUTISTA GARCIA\WhatsApp Image 2025-10-22 at 4.31.09 PM (6).jpe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768" y="-152829"/>
            <a:ext cx="10965704" cy="70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\\PC07\Secundaria\1º Año -- INFORMÁTICA\2025\Taller Laboratorio de Informática\3er trimestre\Fotos de talleres\BAUTISTA GARCIA\WhatsApp Image 2025-10-22 at 4.31.09 PM (7).jpe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323" y="-144463"/>
            <a:ext cx="10987122" cy="699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\\PC07\Secundaria\1º Año -- INFORMÁTICA\2025\Taller Laboratorio de Informática\3er trimestre\Fotos de talleres\BAUTISTA GARCIA\WhatsApp Image 2025-10-22 at 4.31.09 PM (8).jpe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323" y="-141588"/>
            <a:ext cx="10951989" cy="69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\\PC07\Secundaria\1º Año -- INFORMÁTICA\2025\Taller Laboratorio de Informática\3er trimestre\Fotos de talleres\BAUTISTA GARCIA\WhatsApp Image 2025-10-22 at 4.31.09 PM (9).jpe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767" y="-141587"/>
            <a:ext cx="10965704" cy="703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\\PC07\Secundaria\1º Año -- INFORMÁTICA\2025\Taller Laboratorio de Informática\3er trimestre\Fotos de talleres\BAUTISTA GARCIA\WhatsApp Image 2025-10-22 at 4.31.09 PM.jpe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767" y="-168263"/>
            <a:ext cx="10986920" cy="706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494" y="-168263"/>
            <a:ext cx="11017518" cy="706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323" y="-168263"/>
            <a:ext cx="11011347" cy="706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551103"/>
            <a:ext cx="8542395" cy="1470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72"/>
            <a:ext cx="4949825" cy="154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19" y="1279475"/>
            <a:ext cx="50546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AutoShape 16" descr="Electricidad GIF - Encontrar en GIF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048" name="AutoShape 18" descr="Electricidad GIF - Encontrar en GIFE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46" name="Picture 22" descr="Nunca juegues con la electricidad : r/gifs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1757792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\\PC07\Secundaria\1º Año -- INFORMÁTICA\2025\Taller Laboratorio de Informática\3er trimestre\Fotos de talleres\BAUTISTA GARCIA\WhatsApp Image 2025-11-03 at 3.56.42 PM (1).jpe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646" y="-199051"/>
            <a:ext cx="11015445" cy="706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\\PC07\Secundaria\1º Año -- INFORMÁTICA\2025\Taller Laboratorio de Informática\3er trimestre\Fotos de talleres\BAUTISTA GARCIA\WhatsApp Image 2025-11-03 at 3.56.42 PM.jpe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916" y="-206608"/>
            <a:ext cx="11027001" cy="707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\\PC07\Secundaria\1º Año -- INFORMÁTICA\2025\Taller Laboratorio de Informática\3er trimestre\Fotos de talleres\BAUTISTA GARCIA\WhatsApp Image 2025-11-03 at 3.56.43 PM (1).jpe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767" y="-204287"/>
            <a:ext cx="10999791" cy="706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\\PC07\Secundaria\1º Año -- INFORMÁTICA\2025\Taller Laboratorio de Informática\3er trimestre\Fotos de talleres\BAUTISTA GARCIA\WhatsApp Image 2025-11-03 at 3.56.43 PM (2).jpe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748" y="-187541"/>
            <a:ext cx="11027170" cy="708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\\PC07\Secundaria\1º Año -- INFORMÁTICA\2025\Taller Laboratorio de Informática\3er trimestre\Fotos de talleres\BAUTISTA GARCIA\WhatsApp Image 2025-11-03 at 3.56.44 PM (1).jpe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085" y="-203940"/>
            <a:ext cx="11041222" cy="708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\\PC07\Secundaria\1º Año -- INFORMÁTICA\2025\Taller Laboratorio de Informática\3er trimestre\Fotos de talleres\BAUTISTA GARCIA\WhatsApp Image 2025-11-03 at 3.56.44 PM.jpe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607" y="-191927"/>
            <a:ext cx="11046382" cy="707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\\PC07\Secundaria\1º Año -- INFORMÁTICA\2025\Taller Laboratorio de Informática\3er trimestre\Fotos de talleres\BAUTISTA GARCIA\WhatsApp Image 2025-11-03 at 4.36.35 PM (3).jpe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916" y="-148021"/>
            <a:ext cx="11041222" cy="705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\\PC07\Secundaria\1º Año -- INFORMÁTICA\2025\Taller Laboratorio de Informática\3er trimestre\Fotos de talleres\BAUTISTA GARCIA\WhatsApp Image 2025-11-03 at 4.36.35 PM (5).jpe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1" y="-182607"/>
            <a:ext cx="11022010" cy="707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\\PC07\Secundaria\1º Año -- INFORMÁTICA\2025\Taller Laboratorio de Informática\3er trimestre\Fotos de talleres\BAUTISTA GARCIA\WhatsApp Image 2025-11-03 at 4.36.35 PM (4).jpe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638" y="-187541"/>
            <a:ext cx="11041222" cy="705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727" y="-179901"/>
            <a:ext cx="11656864" cy="716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07975" y="2918308"/>
            <a:ext cx="525658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 HERRAMIENTAS UNIVERSALES NOS ENSEÑAN A TRABAJAR CON DIVERSOS MATERIALES COMO LA MADERA, TAMBIEN NOS ENSEÑAN A COMO FABRICAR DIVERSOS MUEBLES, PINTARLOS Y MEDIRLOS</a:t>
            </a:r>
            <a:endParaRPr lang="es-E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2" y="1189317"/>
            <a:ext cx="719106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RIESGOS MECANICOS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81" y="2878031"/>
            <a:ext cx="2749197" cy="234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375533" y="2293256"/>
            <a:ext cx="45611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PROFESOR:MATIAS ARIZA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" name="Picture 3" descr="\\PC07\Secundaria\1º Año -- INFORMÁTICA\2025\Taller Laboratorio de Informática\3er trimestre\Fotos de talleres\BAUTISTA GARCIA\WhatsApp Image 2025-11-05 at 3.47.17 PM (1).jpe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727" y="-175298"/>
            <a:ext cx="11656864" cy="71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PC07\Secundaria\1º Año -- INFORMÁTICA\2025\Taller Laboratorio de Informática\3er trimestre\Fotos de talleres\BAUTISTA GARCIA\WhatsApp Image 2025-11-05 at 3.47.17 PM (2).jpe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727" y="-217181"/>
            <a:ext cx="11759777" cy="717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\\PC07\Secundaria\1º Año -- INFORMÁTICA\2025\Taller Laboratorio de Informática\3er trimestre\Fotos de talleres\BAUTISTA GARCIA\WhatsApp Image 2025-11-05 at 3.47.17 PM (3).jpe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511" y="-220959"/>
            <a:ext cx="11759777" cy="718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\\PC07\Secundaria\1º Año -- INFORMÁTICA\2025\Taller Laboratorio de Informática\3er trimestre\Fotos de talleres\BAUTISTA GARCIA\WhatsApp Image 2025-11-05 at 3.47.17 PM (4).jpe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510" y="-220693"/>
            <a:ext cx="11759776" cy="718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\\PC07\Secundaria\1º Año -- INFORMÁTICA\2025\Taller Laboratorio de Informática\3er trimestre\Fotos de talleres\BAUTISTA GARCIA\WhatsApp Image 2025-11-05 at 3.47.17 PM (5).jpe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727" y="-213714"/>
            <a:ext cx="11759776" cy="717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\\PC07\Secundaria\1º Año -- INFORMÁTICA\2025\Taller Laboratorio de Informática\3er trimestre\Fotos de talleres\BAUTISTA GARCIA\WhatsApp Image 2025-11-05 at 3.47.17 PM (6).jpe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542" y="-191927"/>
            <a:ext cx="11758560" cy="718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\\PC07\Secundaria\1º Año -- INFORMÁTICA\2025\Taller Laboratorio de Informática\3er trimestre\Fotos de talleres\BAUTISTA GARCIA\WhatsApp Image 2025-11-05 at 3.47.17 PM (7).jpe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542" y="-220959"/>
            <a:ext cx="11745592" cy="721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\\PC07\Secundaria\1º Año -- INFORMÁTICA\2025\Taller Laboratorio de Informática\3er trimestre\Fotos de talleres\BAUTISTA GARCIA\WhatsApp Image 2025-11-05 at 3.47.17 PM (8).jpe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542" y="-182608"/>
            <a:ext cx="11745592" cy="714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\\PC07\Secundaria\1º Año -- INFORMÁTICA\2025\Taller Laboratorio de Informática\3er trimestre\Fotos de talleres\BAUTISTA GARCIA\WhatsApp Image 2025-11-05 at 3.47.17 PM (9).jpe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510" y="-199052"/>
            <a:ext cx="11758560" cy="716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\\PC07\Secundaria\1º Año -- INFORMÁTICA\2025\Taller Laboratorio de Informática\3er trimestre\Fotos de talleres\BAUTISTA GARCIA\WhatsApp Image 2025-11-05 at 3.47.17 PM.jpe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542" y="-220960"/>
            <a:ext cx="11745592" cy="720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3" descr="\\PC07\Secundaria\1º Año -- INFORMÁTICA\2025\Taller Laboratorio de Informática\3er trimestre\Fotos de talleres\WhatsApp Image 2025-10-22 at 17.34.33 (1).jpe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092" y="-102946"/>
            <a:ext cx="10931594" cy="695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14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510" y="-220960"/>
            <a:ext cx="11758559" cy="720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6" name="2065 Rectángulo"/>
          <p:cNvSpPr/>
          <p:nvPr/>
        </p:nvSpPr>
        <p:spPr>
          <a:xfrm>
            <a:off x="781329" y="2150346"/>
            <a:ext cx="723283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ES" sz="40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NUNCA RENDIRSE,AUN QUE ESTE TODO PERDIDO, SIEMPRE HAY ESPERANZA DE MEJORAR Y SEGUIR ADELANTE</a:t>
            </a:r>
            <a:endParaRPr lang="es-ES" sz="4000" b="1" i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67" name="musica relajante de 3 minutos,musica relajante para trabajar de 3 minutos,musica para relajarse - Meditat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954.051"/>
                  <p14:fade out="4000"/>
                </p14:media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8965505" y="164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3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4" dur="3000" fill="hold"/>
                                        <p:tgtEl>
                                          <p:spTgt spid="10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4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3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6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8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3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3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8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5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3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4" dur="2000" fill="hold"/>
                                        <p:tgtEl>
                                          <p:spTgt spid="20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68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3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0" dur="2000" fill="hold"/>
                                        <p:tgtEl>
                                          <p:spTgt spid="20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72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3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206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5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3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2" dur="2000" fill="hold"/>
                                        <p:tgtEl>
                                          <p:spTgt spid="20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790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3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2000" fill="hold"/>
                                        <p:tgtEl>
                                          <p:spTgt spid="206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3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4" dur="2000" fill="hold"/>
                                        <p:tgtEl>
                                          <p:spTgt spid="206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855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25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206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88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930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7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90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0550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2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160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1950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3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5" dur="2000" fill="hold"/>
                                        <p:tgtEl>
                                          <p:spTgt spid="204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23000"/>
                            </p:stCondLst>
                            <p:childTnLst>
                              <p:par>
                                <p:cTn id="27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260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75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7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7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7"/>
                </p:tgtEl>
              </p:cMediaNode>
            </p:audio>
          </p:childTnLst>
        </p:cTn>
      </p:par>
    </p:tnLst>
    <p:bldLst>
      <p:bldP spid="3" grpId="0"/>
      <p:bldP spid="5" grpId="0"/>
      <p:bldP spid="10" grpId="0"/>
      <p:bldP spid="18" grpId="0"/>
      <p:bldP spid="2" grpId="0"/>
      <p:bldP spid="25" grpId="0"/>
      <p:bldP spid="206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721</TotalTime>
  <Words>97</Words>
  <Application>Microsoft Office PowerPoint</Application>
  <PresentationFormat>Presentación en pantalla (4:3)</PresentationFormat>
  <Paragraphs>14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Adyacencia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Secundaria</dc:creator>
  <cp:lastModifiedBy>Secundaria</cp:lastModifiedBy>
  <cp:revision>74</cp:revision>
  <dcterms:created xsi:type="dcterms:W3CDTF">2025-10-22T19:26:14Z</dcterms:created>
  <dcterms:modified xsi:type="dcterms:W3CDTF">2025-11-19T19:45:30Z</dcterms:modified>
</cp:coreProperties>
</file>