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842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83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74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072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593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8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259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786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213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16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838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D2A1-CBBA-40BB-A1B3-69196638E047}" type="datetimeFigureOut">
              <a:rPr lang="es-AR" smtClean="0"/>
              <a:t>17/11/2025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B6CB9-ABA7-4BBF-93E9-A22B3E5BB03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168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9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4.gi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30.jpeg"/><Relationship Id="rId38" Type="http://schemas.openxmlformats.org/officeDocument/2006/relationships/image" Target="../media/image35.jpeg"/><Relationship Id="rId2" Type="http://schemas.microsoft.com/office/2007/relationships/media" Target="../media/media1.mp3"/><Relationship Id="rId16" Type="http://schemas.openxmlformats.org/officeDocument/2006/relationships/image" Target="../media/image13.jpeg"/><Relationship Id="rId20" Type="http://schemas.openxmlformats.org/officeDocument/2006/relationships/image" Target="../media/image17.gif"/><Relationship Id="rId29" Type="http://schemas.openxmlformats.org/officeDocument/2006/relationships/image" Target="../media/image26.jpeg"/><Relationship Id="rId41" Type="http://schemas.openxmlformats.org/officeDocument/2006/relationships/image" Target="../media/image38.jpeg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32" Type="http://schemas.openxmlformats.org/officeDocument/2006/relationships/image" Target="../media/image29.jpeg"/><Relationship Id="rId37" Type="http://schemas.openxmlformats.org/officeDocument/2006/relationships/image" Target="../media/image34.jpeg"/><Relationship Id="rId40" Type="http://schemas.openxmlformats.org/officeDocument/2006/relationships/image" Target="../media/image37.jpeg"/><Relationship Id="rId5" Type="http://schemas.openxmlformats.org/officeDocument/2006/relationships/image" Target="../media/image2.gif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jpeg"/><Relationship Id="rId36" Type="http://schemas.openxmlformats.org/officeDocument/2006/relationships/image" Target="../media/image33.jpe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27.gif"/><Relationship Id="rId35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754639" y="1007017"/>
            <a:ext cx="45719" cy="45719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            </a:t>
            </a:r>
            <a:endParaRPr lang="es-AR" dirty="0"/>
          </a:p>
        </p:txBody>
      </p:sp>
      <p:sp>
        <p:nvSpPr>
          <p:cNvPr id="5" name="AutoShape 6" descr="Working"/>
          <p:cNvSpPr>
            <a:spLocks noChangeAspect="1" noChangeArrowheads="1"/>
          </p:cNvSpPr>
          <p:nvPr/>
        </p:nvSpPr>
        <p:spPr bwMode="auto">
          <a:xfrm>
            <a:off x="28121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13" descr="Colegio Del Prado SJ | Chimb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AutoShape 16" descr="Colegio Del Prado SJ | Chimba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90" y="7937"/>
            <a:ext cx="1595710" cy="14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5" descr="Gifs animados de informátic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2" name="AutoShape 7" descr="Gifs animados de informátic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3" name="AutoShape 9" descr="Gifs animados de informátic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4" name="AutoShape 11" descr="Gifs animados de informátic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5" name="AutoShape 13" descr="▷ Gifs Animados de Informática - Gifs Animad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6" name="AutoShape 15" descr="▷ Gifs Animados de Informática - Gifs Animados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8" name="AutoShape 17" descr="▷ Gifs Animados de Informática - Gifs Animados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9" name="AutoShape 19" descr="▷ Gifs Animados de Informática - Gifs Animados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" name="AutoShape 22" descr="Animaciones de Programador - Gratis en Lottie JSON, GIF, SVG estático |  IconScout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1" name="AutoShape 24" descr="Animaciones de Programador - Gratis en Lottie JSON, GIF, SVG estático |  IconScout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2" name="AutoShape 27" descr="10 Coding Dribbble Designs for Motion Graphics Enthusiasts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738829" y="312737"/>
            <a:ext cx="6263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TALLERES DE MINERIA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834118" y="2253799"/>
            <a:ext cx="63788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ALUMNO. JOAQUIN BENAVIDEZ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PROFESORA:ANDREA GOMEZ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CURSO: 1 * A 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AÑO LECTIVO : 2025 </a:t>
            </a:r>
          </a:p>
        </p:txBody>
      </p:sp>
      <p:pic>
        <p:nvPicPr>
          <p:cNvPr id="23" name="Picture 2" descr="Clipart animado - trabajador martillo, PowerPoint Animation | 00524 |  PoweredTemplate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227959"/>
            <a:ext cx="167640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ki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7" y="5181599"/>
            <a:ext cx="2754464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s animados de electricida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87" y="5195460"/>
            <a:ext cx="3029113" cy="16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4479630" y="2967335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6" name="Picture 12" descr="pantalla de computadora en el escritorio de la oficina con pantalla aislada  para maqueta, presentación de página wep. escritorio limpio con planta,  vasos y caja. pared rugosa blanca en el fondo 62415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6457" cy="69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0" y="1655989"/>
            <a:ext cx="660024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ESTE TALLER  COMPLETAMOS</a:t>
            </a:r>
          </a:p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DIVERSOS TRABAJOS PRACTICOS,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POR MEDIO DE 3 APLICACIONES:</a:t>
            </a:r>
          </a:p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MICROSOFT WORD, POWER POINT,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 LA  APLICACIÓN GRAFICA CANVA.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36268" y="-993"/>
            <a:ext cx="63079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TALLER LABORATORIO</a:t>
            </a:r>
          </a:p>
          <a:p>
            <a:pPr algn="ctr"/>
            <a:r>
              <a:rPr lang="es-E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 INFRORMATICA</a:t>
            </a:r>
            <a:endParaRPr lang="es-E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-12247" y="5565393"/>
            <a:ext cx="71051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PROFESORA: ANDREA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GOMEZ</a:t>
            </a:r>
            <a:endParaRPr lang="es-E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3" name="AutoShape 14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9" name="AutoShape 16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0" name="AutoShape 18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1" name="AutoShape 20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2" name="AutoShape 22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3" name="AutoShape 24" descr="Más de 40 stickers y GIF animados de Computadora y Computadora Portátil  gratis - Pixaba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55" name="Picture 31" descr="Documentos - Tecno Guí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30" y="4351055"/>
            <a:ext cx="2051070" cy="261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\\PC07\Secundaria\1º Año -- INFORMÁTICA\2025\Taller Laboratorio de Informática\3er trimestre\Fotos de talleres\JOAQUIN BENAVIDEZ\WhatsApp Image 2025-11-03 at 17.04.1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\\PC07\Secundaria\1º Año -- INFORMÁTICA\2025\Taller Laboratorio de Informática\3er trimestre\Fotos de talleres\JOAQUIN BENAVIDEZ\WhatsApp Image 2025-11-03 at 17.04.46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7938"/>
            <a:ext cx="9158704" cy="69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\\PC07\Secundaria\1º Año -- INFORMÁTICA\2025\Taller Laboratorio de Informática\3er trimestre\Fotos de talleres\JOAQUIN BENAVIDEZ\WhatsApp Image 2025-11-03 at 17.05.17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993"/>
            <a:ext cx="9156246" cy="69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\\PC07\Secundaria\1º Año -- INFORMÁTICA\2025\Taller Laboratorio de Informática\3er trimestre\Fotos de talleres\JOAQUIN BENAVIDEZ\WhatsApp Image 2025-11-03 at 17.05.27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993"/>
            <a:ext cx="9156247" cy="69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\\PC07\Secundaria\1º Año -- INFORMÁTICA\2025\Taller Laboratorio de Informática\3er trimestre\Fotos de talleres\JOAQUIN BENAVIDEZ\WhatsApp Image 2025-11-03 at 17.06.01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7938"/>
            <a:ext cx="9158704" cy="69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\\PC07\Secundaria\1º Año -- INFORMÁTICA\2025\Taller Laboratorio de Informática\3er trimestre\Fotos de talleres\JOAQUIN BENAVIDEZ\WhatsApp Image 2025-11-03 at 17.06.19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7938"/>
            <a:ext cx="9158704" cy="69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\\PC07\Secundaria\1º Año -- INFORMÁTICA\2025\Taller Laboratorio de Informática\3er trimestre\Fotos de talleres\JOAQUIN BENAVIDEZ\WhatsApp Image 2025-11-03 at 17.06.33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993"/>
            <a:ext cx="9156246" cy="69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\\PC07\Secundaria\1º Año -- INFORMÁTICA\2025\Taller Laboratorio de Informática\3er trimestre\Fotos de talleres\BAUTISTA GARCIA\WhatsApp Image 2025-10-22 at 4.31.09 PM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143998" cy="71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PC07\Secundaria\1º Año -- INFORMÁTICA\2025\Taller Laboratorio de Informática\3er trimestre\Fotos de talleres\BAUTISTA GARCIA\WhatsApp Image 2025-10-22 at 4.31.09 PM (4)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993"/>
            <a:ext cx="9156246" cy="7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onvertir WiFi en electricidad, el futuro sin baterías más cerca que nunc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5" y="-993"/>
            <a:ext cx="9156244" cy="7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153205" y="573003"/>
            <a:ext cx="433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ELECTRICIDAD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-2457" y="1655989"/>
            <a:ext cx="793480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EN ESTE TALLER APRENDIMOS </a:t>
            </a:r>
          </a:p>
          <a:p>
            <a:pPr algn="ctr"/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COMO PODER HACER EMPALMES </a:t>
            </a:r>
          </a:p>
          <a:p>
            <a:pPr algn="ctr"/>
            <a:r>
              <a:rPr lang="es-E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ELECTRICOS, A COMO HACER UNA </a:t>
            </a:r>
          </a:p>
          <a:p>
            <a:pPr algn="ctr"/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CONEXIÓN ELECTRICA , Y</a:t>
            </a:r>
          </a:p>
          <a:p>
            <a:pPr algn="ctr"/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 HACER CONEXIONES ELECTRICAS</a:t>
            </a:r>
          </a:p>
          <a:p>
            <a:pPr algn="ctr"/>
            <a:r>
              <a:rPr lang="es-E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MAS DIFICILES DENTRO DE UN TABLERO.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256589" y="6339540"/>
            <a:ext cx="6567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PROFESOr</a:t>
            </a:r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 ROBERTO MAS </a:t>
            </a:r>
          </a:p>
        </p:txBody>
      </p:sp>
      <p:sp>
        <p:nvSpPr>
          <p:cNvPr id="35" name="AutoShape 8" descr="Electricidad on Make a GI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6" name="AutoShape 10" descr="Electricidad on Make a GIF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7" name="AutoShape 12" descr="Electricidad on Make a GIF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40" name="Picture 16" descr="Electricidad GIF - Encontrar en GIFER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20" y="9300"/>
            <a:ext cx="2288979" cy="15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 descr="\\PC07\Secundaria\1º Año -- INFORMÁTICA\2025\Taller Laboratorio de Informática\3er trimestre\Fotos de talleres\BAUTISTA GARCIA\WhatsApp Image 2025-11-03 at 3.56.42 PM (1).jpe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-993"/>
            <a:ext cx="9156248" cy="7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\\PC07\Secundaria\1º Año -- INFORMÁTICA\2025\Taller Laboratorio de Informática\3er trimestre\Fotos de talleres\BAUTISTA GARCIA\WhatsApp Image 2025-11-03 at 3.56.42 PM.jpe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9300"/>
            <a:ext cx="9156247" cy="70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\\PC07\Secundaria\1º Año -- INFORMÁTICA\2025\Taller Laboratorio de Informática\3er trimestre\Fotos de talleres\BAUTISTA GARCIA\WhatsApp Image 2025-11-03 at 3.56.43 PM (1).jpe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-1"/>
            <a:ext cx="9158705" cy="710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\\PC07\Secundaria\1º Año -- INFORMÁTICA\2025\Taller Laboratorio de Informática\3er trimestre\Fotos de talleres\BAUTISTA GARCIA\WhatsApp Image 2025-11-03 at 3.56.44 PM.jpe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2351"/>
            <a:ext cx="9158704" cy="71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\\PC07\Secundaria\1º Año -- INFORMÁTICA\2025\Taller Laboratorio de Informática\3er trimestre\Fotos de talleres\BAUTISTA GARCIA\WhatsApp Image 2025-11-03 at 4.36.35 PM (3)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-2351"/>
            <a:ext cx="9156246" cy="71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\\PC07\Secundaria\1º Año -- INFORMÁTICA\2025\Taller Laboratorio de Informática\3er trimestre\Fotos de talleres\BAUTISTA GARCIA\WhatsApp Image 2025-11-03 at 4.36.35 PM (4).jpe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9299"/>
            <a:ext cx="9156246" cy="70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\\PC07\Secundaria\1º Año -- INFORMÁTICA\2025\Taller Laboratorio de Informática\3er trimestre\Fotos de talleres\BAUTISTA GARCIA\WhatsApp Image 2025-11-03 at 4.36.35 PM (5).jpe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9300"/>
            <a:ext cx="9158705" cy="70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28" descr="Carpintero Hombre En La Reparación De Sus Herramientas De Trabajo En Su  Taller Fotos, retratos, imágenes y fotografía de archivo libres de derecho.  Image 65748720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4" name="Picture 2" descr="\\PC07\Secundaria\1º Año -- INFORMÁTICA\2025\Taller Laboratorio de Informática\3er trimestre\Fotos de talleres\BAUTISTA GARCIA\WhatsApp Image 2025-11-03 at 3.56.42 PM (1).jpe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9301"/>
            <a:ext cx="9158705" cy="70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C07\Secundaria\1º Año -- INFORMÁTICA\2025\Taller Laboratorio de Informática\3er trimestre\Fotos de talleres\BAUTISTA GARCIA\WhatsApp Image 2025-11-03 at 3.56.43 PM (2).jpe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1"/>
            <a:ext cx="9143998" cy="711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 descr="Hombre Trabajando En Un Proyecto De Bricolaje Y Medir Un Tablón De Madera  Con Herramientas De Trabajo Por Todas Partes, Las Manos Se Cierran Para  Arriba Fotos, retratos, imágenes y fotografía de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" name="AutoShape 7" descr="Hombre Trabajando En Un Proyecto De Bricolaje Y Medir Un Tablón De Madera  Con Herramientas De Trabajo Por Todas Partes, Las Manos Se Cierran Para  Arriba Fotos, retratos, imágenes y fotografía de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3" name="Picture 9" descr="Descargar Unhombre Trabajando En Una Mesa De Madera Con Herramientas |  Wallpapers.co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7" y="2475"/>
            <a:ext cx="9158704" cy="71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92921" y="9301"/>
            <a:ext cx="8851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HERRAMIENTAS UNIVERSALES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-65926" y="1379538"/>
            <a:ext cx="770749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 ESTE TALLER NOS ENSEÑARON</a:t>
            </a:r>
          </a:p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CREAR PORTA CELULARES,</a:t>
            </a:r>
          </a:p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MESAS RATONERAS Y CUADROS </a:t>
            </a:r>
          </a:p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 MADERA , LA CUAL </a:t>
            </a:r>
          </a:p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COLOCAMOS LOS TRABAJOS,</a:t>
            </a:r>
          </a:p>
          <a:p>
            <a:pPr algn="ctr"/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DISEÑADOS EN CANVA. </a:t>
            </a:r>
            <a:endParaRPr lang="es-E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1" y="5637476"/>
            <a:ext cx="6361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PROFE MATIAS ARIZA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6" name="AutoShape 11" descr="GIFs animados de herramientas de taller | El blog de tecnología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7" name="AutoShape 13" descr="GIFs animados de herramientas de taller | El blog de tecnología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9" name="Picture 15" descr="Hammer animated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87" y="4955656"/>
            <a:ext cx="1044115" cy="20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\\PC07\Secundaria\1º Año -- INFORMÁTICA\2025\Taller Laboratorio de Informática\3er trimestre\Fotos de talleres\BAUTISTA GARCIA\WhatsApp Image 2025-11-05 at 3.47.17 PM (1).jpe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0"/>
            <a:ext cx="9156245" cy="71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7" descr="\\PC07\Secundaria\1º Año -- INFORMÁTICA\2025\Taller Laboratorio de Informática\3er trimestre\Fotos de talleres\BAUTISTA GARCIA\WhatsApp Image 2025-11-05 at 3.47.17 PM (2).jpe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8" y="-2351"/>
            <a:ext cx="9156247" cy="71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\\PC07\Secundaria\1º Año -- INFORMÁTICA\2025\Taller Laboratorio de Informática\3er trimestre\Fotos de talleres\BAUTISTA GARCIA\WhatsApp Image 2025-11-05 at 3.47.17 PM (3).jpe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5" y="-2351"/>
            <a:ext cx="9209922" cy="71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9" descr="\\PC07\Secundaria\1º Año -- INFORMÁTICA\2025\Taller Laboratorio de Informática\3er trimestre\Fotos de talleres\BAUTISTA GARCIA\WhatsApp Image 2025-11-05 at 3.47.17 PM (4).jpe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5" y="-2350"/>
            <a:ext cx="9212382" cy="71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0" descr="\\PC07\Secundaria\1º Año -- INFORMÁTICA\2025\Taller Laboratorio de Informática\3er trimestre\Fotos de talleres\BAUTISTA GARCIA\WhatsApp Image 2025-11-05 at 3.47.17 PM (5).jpe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4" y="-2351"/>
            <a:ext cx="9278668" cy="71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1" descr="\\PC07\Secundaria\1º Año -- INFORMÁTICA\2025\Taller Laboratorio de Informática\3er trimestre\Fotos de talleres\BAUTISTA GARCIA\WhatsApp Image 2025-11-05 at 3.47.17 PM (6).jpe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6" y="9301"/>
            <a:ext cx="9292627" cy="70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2" descr="\\PC07\Secundaria\1º Año -- INFORMÁTICA\2025\Taller Laboratorio de Informática\3er trimestre\Fotos de talleres\BAUTISTA GARCIA\WhatsApp Image 2025-11-05 at 3.47.17 PM (7).jpe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5" y="-2351"/>
            <a:ext cx="9292626" cy="71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3" descr="\\PC07\Secundaria\1º Año -- INFORMÁTICA\2025\Taller Laboratorio de Informática\3er trimestre\Fotos de talleres\BAUTISTA GARCIA\WhatsApp Image 2025-11-05 at 3.47.17 PM (8).jpe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6" y="-2351"/>
            <a:ext cx="9292627" cy="71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 descr="\\PC07\Secundaria\1º Año -- INFORMÁTICA\2025\Taller Laboratorio de Informática\3er trimestre\Fotos de talleres\BAUTISTA GARCIA\WhatsApp Image 2025-11-05 at 3.47.17 PM (9).jpe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5" y="9302"/>
            <a:ext cx="9292626" cy="70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 descr="\\PC07\Secundaria\1º Año -- INFORMÁTICA\2025\Taller Laboratorio de Informática\3er trimestre\Fotos de talleres\BAUTISTA GARCIA\WhatsApp Image 2025-11-05 at 3.47.17 PM.jpe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6" y="-2350"/>
            <a:ext cx="9278669" cy="711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\\PC07\Secundaria\1º Año -- INFORMÁTICA\2025\Taller Laboratorio de Informática\3er trimestre\Fotos de talleres\WhatsApp Image 2025-10-22 at 17.34.33.jpe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46" y="-2356"/>
            <a:ext cx="9278670" cy="71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62 Rectángulo"/>
          <p:cNvSpPr/>
          <p:nvPr/>
        </p:nvSpPr>
        <p:spPr>
          <a:xfrm>
            <a:off x="-97082" y="290470"/>
            <a:ext cx="93237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 te rindas,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confia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 ti mismo.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4" name="Airbag - Cae El Sol - Karaoke Instrument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634.7744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2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6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2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375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6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9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3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9750"/>
                            </p:stCondLst>
                            <p:childTnLst>
                              <p:par>
                                <p:cTn id="1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22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25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25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475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825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17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52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87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225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575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1925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275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26250"/>
                            </p:stCondLst>
                            <p:childTnLst>
                              <p:par>
                                <p:cTn id="2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9750"/>
                            </p:stCondLst>
                            <p:childTnLst>
                              <p:par>
                                <p:cTn id="2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3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3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33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</p:childTnLst>
        </p:cTn>
      </p:par>
    </p:tnLst>
    <p:bldLst>
      <p:bldP spid="24" grpId="0"/>
      <p:bldP spid="28" grpId="1"/>
      <p:bldP spid="30" grpId="0"/>
      <p:bldP spid="31" grpId="0"/>
      <p:bldP spid="32" grpId="0"/>
      <p:bldP spid="9" grpId="0"/>
      <p:bldP spid="29" grpId="0"/>
      <p:bldP spid="34" grpId="0"/>
      <p:bldP spid="17" grpId="0"/>
      <p:bldP spid="27" grpId="0"/>
      <p:bldP spid="45" grpId="0"/>
      <p:bldP spid="6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128</Words>
  <Application>Microsoft Office PowerPoint</Application>
  <PresentationFormat>Presentación en pantalla (4:3)</PresentationFormat>
  <Paragraphs>32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Secundaria</dc:creator>
  <cp:lastModifiedBy>Secundaria</cp:lastModifiedBy>
  <cp:revision>54</cp:revision>
  <dcterms:created xsi:type="dcterms:W3CDTF">2025-11-03T18:52:45Z</dcterms:created>
  <dcterms:modified xsi:type="dcterms:W3CDTF">2025-11-17T20:48:13Z</dcterms:modified>
</cp:coreProperties>
</file>