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5" r:id="rId9"/>
    <p:sldId id="267" r:id="rId10"/>
    <p:sldId id="268" r:id="rId11"/>
    <p:sldId id="270" r:id="rId12"/>
    <p:sldId id="269" r:id="rId13"/>
  </p:sldIdLst>
  <p:sldSz cx="9144000" cy="5143500" type="screen16x9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62" autoAdjust="0"/>
  </p:normalViewPr>
  <p:slideViewPr>
    <p:cSldViewPr>
      <p:cViewPr varScale="1">
        <p:scale>
          <a:sx n="93" d="100"/>
          <a:sy n="93" d="100"/>
        </p:scale>
        <p:origin x="-70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3B73C9C-1C8B-4551-B3FA-C695F5D7DD7B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6B3E395-A660-4365-A045-BCA6B2B0D662}" type="datetimeFigureOut">
              <a:rPr lang="es-AR" smtClean="0"/>
              <a:t>19/11/2025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.jcyl.es/educacyl/cm/gallery/CCD/Area_3/A2.3_Presentaciones_educativas/121_las_vistas_de_powerpoint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es-es/office/usar-la-transici%C3%B3n-transformaci%C3%B3n-en-powerpoint-8dd1c7b2-b935-44f5-a74c-741d8d9244e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powerpoint.cloud.microsoft/es-mx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knowledgeacademy.com/blog/features-of-powerpoint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micuartodeeso.wordpress.com/2012/11/15/elementos-basicos-de-powerpoint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8600" y="987574"/>
            <a:ext cx="5974432" cy="648071"/>
          </a:xfrm>
        </p:spPr>
        <p:txBody>
          <a:bodyPr/>
          <a:lstStyle/>
          <a:p>
            <a:r>
              <a:rPr lang="es-MX" dirty="0" smtClean="0"/>
              <a:t>     </a:t>
            </a:r>
            <a:r>
              <a:rPr lang="es-MX" dirty="0" err="1" smtClean="0"/>
              <a:t>Power</a:t>
            </a:r>
            <a:r>
              <a:rPr lang="es-MX" dirty="0" smtClean="0"/>
              <a:t> Point </a:t>
            </a:r>
            <a:endParaRPr lang="es-AR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0" y="1707654"/>
            <a:ext cx="8467699" cy="2377430"/>
          </a:xfrm>
        </p:spPr>
        <p:style>
          <a:lnRef idx="2">
            <a:schemeClr val="dk1">
              <a:shade val="50000"/>
            </a:schemeClr>
          </a:lnRef>
          <a:fillRef idx="1001">
            <a:schemeClr val="dk2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                             Laboratorio de Informática </a:t>
            </a:r>
          </a:p>
          <a:p>
            <a:r>
              <a:rPr lang="es-MX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Valentina Fernández </a:t>
            </a:r>
          </a:p>
          <a:p>
            <a:r>
              <a:rPr lang="es-MX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1 A </a:t>
            </a:r>
          </a:p>
          <a:p>
            <a:r>
              <a:rPr lang="es-MX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Andrea Gómez </a:t>
            </a:r>
          </a:p>
          <a:p>
            <a:r>
              <a:rPr lang="es-MX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2025</a:t>
            </a:r>
          </a:p>
          <a:p>
            <a:r>
              <a:rPr lang="es-MX" b="1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MX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Trabajo Práctico número 4</a:t>
            </a:r>
          </a:p>
          <a:p>
            <a:endParaRPr lang="es-MX" b="1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1" name="Picture 7" descr="Funny GIFs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9662"/>
            <a:ext cx="1905000" cy="22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76"/>
            <a:ext cx="1043608" cy="104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6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763" y="1"/>
            <a:ext cx="5211309" cy="1059581"/>
          </a:xfrm>
        </p:spPr>
        <p:txBody>
          <a:bodyPr/>
          <a:lstStyle/>
          <a:p>
            <a:r>
              <a:rPr lang="es-MX" dirty="0" err="1" smtClean="0"/>
              <a:t>Power</a:t>
            </a:r>
            <a:r>
              <a:rPr lang="es-MX" dirty="0" smtClean="0"/>
              <a:t> </a:t>
            </a:r>
            <a:r>
              <a:rPr lang="es-MX" dirty="0" err="1" smtClean="0"/>
              <a:t>point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1059582"/>
            <a:ext cx="7147560" cy="4083918"/>
          </a:xfrm>
        </p:spPr>
        <p:txBody>
          <a:bodyPr>
            <a:normAutofit fontScale="70000" lnSpcReduction="20000"/>
          </a:bodyPr>
          <a:lstStyle/>
          <a:p>
            <a:r>
              <a:rPr lang="es-MX" b="1" dirty="0">
                <a:solidFill>
                  <a:srgbClr val="000000"/>
                </a:solidFill>
              </a:rPr>
              <a:t>1. Normal: La vista principal para crear y editar, con miniaturas de diapositivas a la izquierda y la diapositiva grande en el centro para trabajar. </a:t>
            </a:r>
          </a:p>
          <a:p>
            <a:r>
              <a:rPr lang="es-MX" b="1" dirty="0">
                <a:solidFill>
                  <a:srgbClr val="000000"/>
                </a:solidFill>
              </a:rPr>
              <a:t>2. Clasificador de diapositivas: Muestra todas las diapositivas en miniatura para organizarlas, reordenarlas o eliminarlas fácilmente. </a:t>
            </a:r>
          </a:p>
          <a:p>
            <a:r>
              <a:rPr lang="es-MX" b="1" dirty="0">
                <a:solidFill>
                  <a:srgbClr val="000000"/>
                </a:solidFill>
              </a:rPr>
              <a:t>3. Presentación con diapositivas: La vista a pantalla completa para presentar la exposición ante una audiencia. </a:t>
            </a:r>
          </a:p>
          <a:p>
            <a:r>
              <a:rPr lang="es-MX" b="1" dirty="0">
                <a:solidFill>
                  <a:srgbClr val="000000"/>
                </a:solidFill>
              </a:rPr>
              <a:t>4. Vista Moderador: Similar a la anterior, pero con la ventaja de que el orador puede ver sus notas en su propia pantalla, mientras la audiencia solo ve las diapositivas. </a:t>
            </a:r>
          </a:p>
          <a:p>
            <a:r>
              <a:rPr lang="es-MX" b="1" dirty="0">
                <a:solidFill>
                  <a:srgbClr val="000000"/>
                </a:solidFill>
              </a:rPr>
              <a:t>5. Esquema: Muestra el contenido de texto en formato de esquema, útil para revisar la estructura lógica de la presentación.</a:t>
            </a:r>
          </a:p>
          <a:p>
            <a:r>
              <a:rPr lang="es-MX" b="1" dirty="0">
                <a:solidFill>
                  <a:srgbClr val="000000"/>
                </a:solidFill>
              </a:rPr>
              <a:t>6. Lectura: Permite ver la presentación a pantalla completa con controles de navegación sencillos, ideal para revisar la exposición en el ordenador sin proyector. </a:t>
            </a:r>
          </a:p>
          <a:p>
            <a:r>
              <a:rPr lang="es-MX" b="1" dirty="0">
                <a:solidFill>
                  <a:srgbClr val="000000"/>
                </a:solidFill>
              </a:rPr>
              <a:t>7. Página de notas: Permite ver cómo se verán las notas del orador al imprimirlas, ubicadas debajo de cada diapositiva. </a:t>
            </a:r>
          </a:p>
          <a:p>
            <a:r>
              <a:rPr lang="es-MX" b="1" dirty="0">
                <a:solidFill>
                  <a:srgbClr val="000000"/>
                </a:solidFill>
              </a:rPr>
              <a:t>8. Vistas Patrón: Permiten hacer cambios de diseño o formato que se aplican a todas las diapositivas, notas o documentos de forma global. </a:t>
            </a:r>
            <a:r>
              <a:rPr lang="es-MX" b="1" dirty="0">
                <a:solidFill>
                  <a:srgbClr val="000000"/>
                </a:solidFill>
                <a:hlinkClick r:id="rId2"/>
              </a:rPr>
              <a:t>https://</a:t>
            </a:r>
            <a:r>
              <a:rPr lang="es-MX" b="1" dirty="0" smtClean="0">
                <a:solidFill>
                  <a:srgbClr val="000000"/>
                </a:solidFill>
                <a:hlinkClick r:id="rId2"/>
              </a:rPr>
              <a:t>www.educa.jcyl.es/educacyl/cm/gallery/CCD/Area_3/A2.3_Presentaciones_educativas/121_las_vistas_de_powerpoint.html</a:t>
            </a:r>
            <a:endParaRPr lang="es-MX" b="1" dirty="0" smtClean="0">
              <a:solidFill>
                <a:srgbClr val="000000"/>
              </a:solidFill>
            </a:endParaRPr>
          </a:p>
          <a:p>
            <a:endParaRPr lang="es-A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0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Animación  transición </a:t>
            </a:r>
            <a:endParaRPr lang="es-AR" dirty="0"/>
          </a:p>
        </p:txBody>
      </p:sp>
      <p:pic>
        <p:nvPicPr>
          <p:cNvPr id="9218" name="Picture 2" descr="Puedes generar GIFs directamente con ChatGPT ! : r/ChatGP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26112"/>
            <a:ext cx="3312368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21803"/>
            <a:ext cx="6461760" cy="5358259"/>
          </a:xfrm>
        </p:spPr>
        <p:txBody>
          <a:bodyPr>
            <a:normAutofit fontScale="55000" lnSpcReduction="20000"/>
          </a:bodyPr>
          <a:lstStyle/>
          <a:p>
            <a:r>
              <a:rPr lang="es-MX" b="1" i="1" dirty="0">
                <a:solidFill>
                  <a:schemeClr val="accent6">
                    <a:lumMod val="50000"/>
                  </a:schemeClr>
                </a:solidFill>
              </a:rPr>
              <a:t>La diferencia principal entre las animaciones y las transiciones de PowerPoint radica en a qué se aplican y qué efecto visual producen. </a:t>
            </a:r>
            <a:r>
              <a:rPr lang="es-MX" b="1" i="1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https://</a:t>
            </a:r>
            <a:r>
              <a:rPr lang="es-MX" b="1" i="1" dirty="0" smtClean="0">
                <a:solidFill>
                  <a:schemeClr val="accent6">
                    <a:lumMod val="50000"/>
                  </a:schemeClr>
                </a:solidFill>
                <a:hlinkClick r:id="rId2"/>
              </a:rPr>
              <a:t>support.microsoft.com/es-es/office/usar-la-transici%C3%B3n-transformaci%C3%B3n-en-powerpoint-8dd1c7b2-b935-44f5-a74c-741d8d9244ea</a:t>
            </a:r>
            <a:endParaRPr lang="es-MX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s-MX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MX" b="1" i="1" dirty="0" smtClean="0">
                <a:solidFill>
                  <a:schemeClr val="accent6">
                    <a:lumMod val="50000"/>
                  </a:schemeClr>
                </a:solidFill>
              </a:rPr>
              <a:t>Transiciones</a:t>
            </a:r>
          </a:p>
          <a:p>
            <a:r>
              <a:rPr lang="es-MX" b="1" i="1" dirty="0" smtClean="0">
                <a:solidFill>
                  <a:srgbClr val="000000"/>
                </a:solidFill>
              </a:rPr>
              <a:t>Las </a:t>
            </a:r>
            <a:r>
              <a:rPr lang="es-MX" b="1" i="1" dirty="0">
                <a:solidFill>
                  <a:srgbClr val="000000"/>
                </a:solidFill>
              </a:rPr>
              <a:t>transiciones son los efectos visuales que ocurren al pasar de una diapositiva a la siguiente durante una presentación. 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Enfoque: Se aplican a la diapositiva completa.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Función: Controlan cómo entra o sale una diapositiva de la vista.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Ejemplos: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Desvanecer: La diapositiva actual se desvanece gradualmente para dar paso a la siguiente.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Empujar: La nueva diapositiva empuja a la anterior fuera de la pantalla.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Cortinas: Un efecto visual que simula la apertura de unas cortinas para revelar la nueva diapositiva.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Aplicación: Se gestionan desde la pestaña "Transiciones" y se pueden configurar para que se activen con un clic o automáticamente después de un tiempo. </a:t>
            </a:r>
            <a:endParaRPr lang="es-MX" b="1" i="1" dirty="0" smtClean="0">
              <a:solidFill>
                <a:srgbClr val="000000"/>
              </a:solidFill>
            </a:endParaRPr>
          </a:p>
          <a:p>
            <a:endParaRPr lang="es-MX" b="1" i="1" dirty="0">
              <a:solidFill>
                <a:srgbClr val="000000"/>
              </a:solidFill>
            </a:endParaRPr>
          </a:p>
          <a:p>
            <a:r>
              <a:rPr lang="es-MX" b="1" i="1" dirty="0" smtClean="0">
                <a:solidFill>
                  <a:schemeClr val="accent6">
                    <a:lumMod val="50000"/>
                  </a:schemeClr>
                </a:solidFill>
              </a:rPr>
              <a:t>Animaciones</a:t>
            </a:r>
          </a:p>
          <a:p>
            <a:endParaRPr lang="es-MX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MX" b="1" i="1" dirty="0">
                <a:solidFill>
                  <a:srgbClr val="000000"/>
                </a:solidFill>
              </a:rPr>
              <a:t>Las animaciones son los efectos de movimiento que se aplican a objetos específicos dentro de una </a:t>
            </a:r>
            <a:endParaRPr lang="es-MX" b="1" i="1" dirty="0" smtClean="0">
              <a:solidFill>
                <a:srgbClr val="000000"/>
              </a:solidFill>
            </a:endParaRPr>
          </a:p>
          <a:p>
            <a:r>
              <a:rPr lang="es-MX" b="1" i="1" dirty="0" smtClean="0">
                <a:solidFill>
                  <a:srgbClr val="000000"/>
                </a:solidFill>
              </a:rPr>
              <a:t>diapositiva</a:t>
            </a:r>
            <a:r>
              <a:rPr lang="es-MX" b="1" i="1" dirty="0">
                <a:solidFill>
                  <a:srgbClr val="000000"/>
                </a:solidFill>
              </a:rPr>
              <a:t>, como texto, imágenes, gráficos o formas. 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Enfoque: Se aplican a objetos individuales dentro de una diapositiva.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Función: Controlan la entrada, énfasis, salida o trayectoria de un objeto en la diapositiva.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Tipos principales: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Entrada: Controlan cómo aparece un objeto en la diapositiva (por ejemplo, "Aparecer", "Desplazar hacia dentro").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Énfasis: Llaman la atención sobre un objeto ya visible (por ejemplo, "Girar", "Ondular").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Salida: Controlan cómo desaparece un objeto de la diapositiva (por ejemplo, "Desaparecer", "Salir volando").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Trayectorias de la animación: Hacen que un objeto se mueva siguiendo una ruta predefinida o personalizada (por ejemplo, en un "Círculo" o una "Línea").</a:t>
            </a:r>
          </a:p>
          <a:p>
            <a:r>
              <a:rPr lang="es-MX" b="1" i="1" dirty="0">
                <a:solidFill>
                  <a:srgbClr val="000000"/>
                </a:solidFill>
              </a:rPr>
              <a:t>Aplicación: Se gestionan desde la pestaña "Animaciones", donde también se encuentra el "Panel de animación" para un control detallado sobre la secuencia, el tiempo y las dependencias de los efectos. </a:t>
            </a:r>
            <a:endParaRPr lang="es-AR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     </a:t>
            </a: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1" y="339502"/>
            <a:ext cx="6830343" cy="391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411760" y="0"/>
            <a:ext cx="6012160" cy="1045030"/>
          </a:xfrm>
        </p:spPr>
        <p:txBody>
          <a:bodyPr/>
          <a:lstStyle/>
          <a:p>
            <a:r>
              <a:rPr lang="es-MX" dirty="0" err="1" smtClean="0"/>
              <a:t>Powerpoint</a:t>
            </a:r>
            <a:r>
              <a:rPr lang="es-MX" dirty="0" smtClean="0"/>
              <a:t>  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771550"/>
            <a:ext cx="6461760" cy="4155926"/>
          </a:xfrm>
        </p:spPr>
        <p:txBody>
          <a:bodyPr>
            <a:normAutofit fontScale="62500" lnSpcReduction="20000"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QUE ES POWERPOINT?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MX" b="1" dirty="0">
                <a:solidFill>
                  <a:srgbClr val="000000"/>
                </a:solidFill>
              </a:rPr>
              <a:t>PowerPoint es un programa de Microsoft que permite diseñar y editar presentaciones multimedia en forma de diapositivas. Los usuarios pueden insertar diversos elementos como texto con diferentes formatos, imágenes, gráficos, tablas, videos y audios, a los que se les pueden añadir transiciones y animaciones para hacerlas más dinámicas. </a:t>
            </a:r>
          </a:p>
          <a:p>
            <a:r>
              <a:rPr lang="es-MX" b="1" dirty="0">
                <a:solidFill>
                  <a:srgbClr val="000000"/>
                </a:solidFill>
              </a:rPr>
              <a:t>Utilidad:</a:t>
            </a:r>
          </a:p>
          <a:p>
            <a:r>
              <a:rPr lang="es-MX" b="1" dirty="0">
                <a:solidFill>
                  <a:srgbClr val="000000"/>
                </a:solidFill>
              </a:rPr>
              <a:t>Apoyo visual y pedagógico: En educación, sirve como un soporte para que los docentes refuercen sus explicaciones y para que los alumnos demuestren sus conocimientos. </a:t>
            </a:r>
          </a:p>
          <a:p>
            <a:r>
              <a:rPr lang="es-MX" b="1" dirty="0">
                <a:solidFill>
                  <a:srgbClr val="000000"/>
                </a:solidFill>
              </a:rPr>
              <a:t>Comunicación de ideas: Es útil para comunicar y compartir información, ideas, y mensajes de manera clara y estructurada a una audiencia. </a:t>
            </a:r>
          </a:p>
          <a:p>
            <a:r>
              <a:rPr lang="es-MX" b="1" dirty="0">
                <a:solidFill>
                  <a:srgbClr val="000000"/>
                </a:solidFill>
              </a:rPr>
              <a:t>Presentaciones profesionales: En el ámbito laboral, se usa para presentar proyectos, planes de marketing, resultados y datos de forma visualmente atractiva para clientes o colegas. </a:t>
            </a:r>
          </a:p>
          <a:p>
            <a:r>
              <a:rPr lang="es-MX" b="1" dirty="0">
                <a:solidFill>
                  <a:srgbClr val="000000"/>
                </a:solidFill>
              </a:rPr>
              <a:t>Herramienta creativa: Ofrece plantillas, fuentes, imágenes y efectos predeterminados que, combinados con la imaginación del usuario, permiten crear presentaciones únicas y cautivadoras. </a:t>
            </a:r>
          </a:p>
          <a:p>
            <a:r>
              <a:rPr lang="es-MX" b="1" dirty="0">
                <a:solidFill>
                  <a:srgbClr val="000000"/>
                </a:solidFill>
              </a:rPr>
              <a:t>Ahorro de tiempo: Al presentar la información de forma visual y organizada en diapositivas, la presentación se convierte en una guía, facilitando el discurso y el seguimiento del público. </a:t>
            </a:r>
          </a:p>
          <a:p>
            <a:r>
              <a:rPr lang="es-MX" b="1" dirty="0">
                <a:solidFill>
                  <a:srgbClr val="000000"/>
                </a:solidFill>
              </a:rPr>
              <a:t>Colaboración: Permite la coautoría en tiempo real y la colaboración entre usuarios para trabajar en una misma presentación. </a:t>
            </a:r>
            <a:r>
              <a:rPr lang="es-MX" b="1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s-MX" b="1" dirty="0">
                <a:solidFill>
                  <a:srgbClr val="000000"/>
                </a:solidFill>
                <a:hlinkClick r:id="rId2"/>
              </a:rPr>
              <a:t>://powerpoint.cloud.microsoft/es-mx</a:t>
            </a:r>
            <a:r>
              <a:rPr lang="es-MX" b="1" dirty="0" smtClean="0">
                <a:solidFill>
                  <a:srgbClr val="000000"/>
                </a:solidFill>
                <a:hlinkClick r:id="rId2"/>
              </a:rPr>
              <a:t>/</a:t>
            </a:r>
            <a:r>
              <a:rPr lang="es-MX" b="1" dirty="0" smtClean="0">
                <a:solidFill>
                  <a:srgbClr val="000000"/>
                </a:solidFill>
              </a:rPr>
              <a:t> </a:t>
            </a:r>
            <a:endParaRPr lang="es-AR" b="1" dirty="0">
              <a:solidFill>
                <a:srgbClr val="000000"/>
              </a:solidFill>
            </a:endParaRPr>
          </a:p>
        </p:txBody>
      </p:sp>
      <p:pic>
        <p:nvPicPr>
          <p:cNvPr id="3074" name="Picture 2" descr="Power Point – El Cronovis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71" y="2226084"/>
            <a:ext cx="19442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3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483518"/>
            <a:ext cx="7620000" cy="1656184"/>
          </a:xfrm>
        </p:spPr>
        <p:txBody>
          <a:bodyPr/>
          <a:lstStyle/>
          <a:p>
            <a:r>
              <a:rPr lang="es-MX" dirty="0" smtClean="0"/>
              <a:t>Características más importantes del </a:t>
            </a:r>
            <a:r>
              <a:rPr lang="es-MX" dirty="0" err="1" smtClean="0"/>
              <a:t>powerpoint</a:t>
            </a:r>
            <a:endParaRPr lang="es-AR" dirty="0"/>
          </a:p>
        </p:txBody>
      </p:sp>
      <p:pic>
        <p:nvPicPr>
          <p:cNvPr id="4101" name="Picture 5" descr="Memes 2025 Meme - Memes 2025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83718"/>
            <a:ext cx="5472608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87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615" y="-16360"/>
            <a:ext cx="7543800" cy="802482"/>
          </a:xfrm>
        </p:spPr>
        <p:txBody>
          <a:bodyPr/>
          <a:lstStyle/>
          <a:p>
            <a:r>
              <a:rPr lang="es-MX" dirty="0" err="1" smtClean="0"/>
              <a:t>Powerpoint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987574"/>
            <a:ext cx="7147560" cy="3672408"/>
          </a:xfrm>
        </p:spPr>
        <p:txBody>
          <a:bodyPr>
            <a:normAutofit fontScale="85000" lnSpcReduction="20000"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Creación y diseño </a:t>
            </a:r>
          </a:p>
          <a:p>
            <a:r>
              <a:rPr lang="es-MX" b="1" dirty="0">
                <a:solidFill>
                  <a:srgbClr val="000000"/>
                </a:solidFill>
              </a:rPr>
              <a:t>Plantillas y temas: Diseños predefinidos para presentaciones de aspecto profesional.</a:t>
            </a:r>
          </a:p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Multimedia</a:t>
            </a:r>
            <a:r>
              <a:rPr lang="es-MX" b="1" dirty="0">
                <a:solidFill>
                  <a:srgbClr val="000000"/>
                </a:solidFill>
              </a:rPr>
              <a:t>: Inserta fácilmente imágenes, videos y audio.</a:t>
            </a:r>
          </a:p>
          <a:p>
            <a:r>
              <a:rPr lang="es-MX" b="1" dirty="0">
                <a:solidFill>
                  <a:schemeClr val="tx2"/>
                </a:solidFill>
              </a:rPr>
              <a:t>SmartArt y gráficos: </a:t>
            </a:r>
            <a:r>
              <a:rPr lang="es-MX" b="1" dirty="0">
                <a:solidFill>
                  <a:srgbClr val="000000"/>
                </a:solidFill>
              </a:rPr>
              <a:t>Herramientas para crear diagramas y gráficos visuales. </a:t>
            </a:r>
          </a:p>
          <a:p>
            <a:r>
              <a:rPr lang="es-MX" b="1" dirty="0">
                <a:solidFill>
                  <a:srgbClr val="000000"/>
                </a:solidFill>
              </a:rPr>
              <a:t>Dinamismo y efectos </a:t>
            </a:r>
          </a:p>
          <a:p>
            <a:r>
              <a:rPr lang="es-MX" b="1" dirty="0">
                <a:solidFill>
                  <a:schemeClr val="tx2"/>
                </a:solidFill>
              </a:rPr>
              <a:t>Animaciones: </a:t>
            </a:r>
            <a:r>
              <a:rPr lang="es-MX" b="1" dirty="0">
                <a:solidFill>
                  <a:srgbClr val="000000"/>
                </a:solidFill>
              </a:rPr>
              <a:t>Efectos para dar movimiento a textos y objetos.</a:t>
            </a:r>
          </a:p>
          <a:p>
            <a:r>
              <a:rPr lang="es-MX" b="1" dirty="0">
                <a:solidFill>
                  <a:schemeClr val="tx2"/>
                </a:solidFill>
              </a:rPr>
              <a:t>Transiciones:</a:t>
            </a:r>
            <a:r>
              <a:rPr lang="es-MX" b="1" dirty="0">
                <a:solidFill>
                  <a:srgbClr val="000000"/>
                </a:solidFill>
              </a:rPr>
              <a:t> Efectos para el cambio de una diapositiva a otra. </a:t>
            </a:r>
          </a:p>
          <a:p>
            <a:r>
              <a:rPr lang="es-MX" b="1" dirty="0">
                <a:solidFill>
                  <a:schemeClr val="tx2"/>
                </a:solidFill>
              </a:rPr>
              <a:t>Presentación y colaboración </a:t>
            </a:r>
          </a:p>
          <a:p>
            <a:r>
              <a:rPr lang="es-MX" b="1" dirty="0">
                <a:solidFill>
                  <a:srgbClr val="000000"/>
                </a:solidFill>
              </a:rPr>
              <a:t>Vista del moderador: Permite ver notas privadas y la próxima diapositiva en una pantalla, mientras el público ve solo la presentación.</a:t>
            </a:r>
          </a:p>
          <a:p>
            <a:r>
              <a:rPr lang="es-MX" b="1" dirty="0">
                <a:solidFill>
                  <a:schemeClr val="tx2"/>
                </a:solidFill>
              </a:rPr>
              <a:t>Colaboración en tiempo real</a:t>
            </a:r>
            <a:r>
              <a:rPr lang="es-MX" b="1" dirty="0">
                <a:solidFill>
                  <a:srgbClr val="000000"/>
                </a:solidFill>
              </a:rPr>
              <a:t>: Varios usuarios pueden editar un mismo archivo simultáneamente. </a:t>
            </a:r>
            <a:r>
              <a:rPr lang="es-MX" b="1" dirty="0">
                <a:solidFill>
                  <a:srgbClr val="000000"/>
                </a:solidFill>
                <a:hlinkClick r:id="rId2"/>
              </a:rPr>
              <a:t>https://www.theknowledgeacademy.com/blog/features-of-powerpoint</a:t>
            </a:r>
            <a:r>
              <a:rPr lang="es-MX" b="1" dirty="0" smtClean="0">
                <a:solidFill>
                  <a:srgbClr val="000000"/>
                </a:solidFill>
                <a:hlinkClick r:id="rId2"/>
              </a:rPr>
              <a:t>/</a:t>
            </a:r>
            <a:r>
              <a:rPr lang="es-MX" b="1" dirty="0" smtClean="0">
                <a:solidFill>
                  <a:srgbClr val="000000"/>
                </a:solidFill>
              </a:rPr>
              <a:t> </a:t>
            </a:r>
            <a:endParaRPr lang="es-AR" b="1" dirty="0">
              <a:solidFill>
                <a:srgbClr val="000000"/>
              </a:solidFill>
            </a:endParaRPr>
          </a:p>
        </p:txBody>
      </p:sp>
      <p:sp>
        <p:nvSpPr>
          <p:cNvPr id="4" name="AutoShape 2" descr="Principales caracteristicas de powerpoint 2010 | PPT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4" descr="Principales caracteristicas de powerpoint 2010 | PPT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56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aracteristicas de Power Point. by Alejandra Sosa on Pre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2" y="987574"/>
            <a:ext cx="8076924" cy="34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915566"/>
            <a:ext cx="7620000" cy="857250"/>
          </a:xfrm>
        </p:spPr>
        <p:txBody>
          <a:bodyPr/>
          <a:lstStyle/>
          <a:p>
            <a:r>
              <a:rPr lang="es-MX" dirty="0" smtClean="0"/>
              <a:t>Elementos de </a:t>
            </a:r>
            <a:r>
              <a:rPr lang="es-MX" dirty="0" err="1" smtClean="0"/>
              <a:t>powerpoint</a:t>
            </a:r>
            <a:endParaRPr lang="es-AR" dirty="0"/>
          </a:p>
        </p:txBody>
      </p:sp>
      <p:pic>
        <p:nvPicPr>
          <p:cNvPr id="6146" name="Picture 2" descr="Catjam Cat Dancing GIF - Catjam Cat Dancing Cat Music - Discover &amp; Share 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067694"/>
            <a:ext cx="39119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47864" y="0"/>
            <a:ext cx="5038328" cy="782959"/>
          </a:xfrm>
        </p:spPr>
        <p:txBody>
          <a:bodyPr/>
          <a:lstStyle/>
          <a:p>
            <a:r>
              <a:rPr lang="es-MX" dirty="0" err="1" smtClean="0"/>
              <a:t>Power</a:t>
            </a:r>
            <a:r>
              <a:rPr lang="es-MX" dirty="0" smtClean="0"/>
              <a:t> </a:t>
            </a:r>
            <a:r>
              <a:rPr lang="es-MX" dirty="0" err="1" smtClean="0"/>
              <a:t>point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7504" y="555526"/>
            <a:ext cx="6461760" cy="4443958"/>
          </a:xfrm>
        </p:spPr>
        <p:txBody>
          <a:bodyPr>
            <a:normAutofit fontScale="62500" lnSpcReduction="20000"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</a:rPr>
              <a:t>Características clave</a:t>
            </a:r>
          </a:p>
          <a:p>
            <a:r>
              <a:rPr lang="es-MX" b="1" dirty="0">
                <a:solidFill>
                  <a:srgbClr val="000000"/>
                </a:solidFill>
              </a:rPr>
              <a:t>Creación visual: Facilita la creación de presentaciones dinámicas y atractivas mediante diapositivas.</a:t>
            </a:r>
          </a:p>
          <a:p>
            <a:r>
              <a:rPr lang="es-MX" b="1" dirty="0">
                <a:solidFill>
                  <a:srgbClr val="000000"/>
                </a:solidFill>
              </a:rPr>
              <a:t>Multimedia: Permite integrar texto, imágenes, videos, audio y gráficos para enriquecer el contenido.</a:t>
            </a:r>
          </a:p>
          <a:p>
            <a:r>
              <a:rPr lang="es-MX" b="1" dirty="0">
                <a:solidFill>
                  <a:srgbClr val="000000"/>
                </a:solidFill>
              </a:rPr>
              <a:t>Diseño: Ofrece plantillas prediseñadas y opciones de personalización para crear una apariencia coherente.</a:t>
            </a:r>
          </a:p>
          <a:p>
            <a:r>
              <a:rPr lang="es-MX" b="1" dirty="0">
                <a:solidFill>
                  <a:srgbClr val="000000"/>
                </a:solidFill>
              </a:rPr>
              <a:t>Animaciones y transiciones: Añade movimiento a los objetos en las diapositivas y efectos para el cambio entre ellas.</a:t>
            </a:r>
          </a:p>
          <a:p>
            <a:r>
              <a:rPr lang="es-MX" b="1" dirty="0">
                <a:solidFill>
                  <a:srgbClr val="000000"/>
                </a:solidFill>
              </a:rPr>
              <a:t>Colaboración: Facilita el trabajo en equipo en tiempo real. </a:t>
            </a:r>
          </a:p>
          <a:p>
            <a:r>
              <a:rPr lang="es-MX" b="1" dirty="0">
                <a:solidFill>
                  <a:srgbClr val="000000"/>
                </a:solidFill>
              </a:rPr>
              <a:t>Elementos y sus funciones</a:t>
            </a:r>
          </a:p>
          <a:p>
            <a:r>
              <a:rPr lang="es-MX" b="1" dirty="0">
                <a:solidFill>
                  <a:srgbClr val="000000"/>
                </a:solidFill>
              </a:rPr>
              <a:t>Cinta de opciones: Contiene todas las herramientas y comandos, organizados en pestañas como "Inicio", "Insertar" y "Diseño".</a:t>
            </a:r>
          </a:p>
          <a:p>
            <a:r>
              <a:rPr lang="es-MX" b="1" dirty="0">
                <a:solidFill>
                  <a:srgbClr val="000000"/>
                </a:solidFill>
              </a:rPr>
              <a:t>Panel de miniaturas: Muestra todas las diapositivas en miniatura para navegar y reorganizar fácilmente.</a:t>
            </a:r>
          </a:p>
          <a:p>
            <a:r>
              <a:rPr lang="es-MX" b="1" dirty="0">
                <a:solidFill>
                  <a:srgbClr val="000000"/>
                </a:solidFill>
              </a:rPr>
              <a:t>Área de trabajo: Es el espacio central donde se edita la diapositiva seleccionada.</a:t>
            </a:r>
          </a:p>
          <a:p>
            <a:r>
              <a:rPr lang="es-MX" b="1" dirty="0">
                <a:solidFill>
                  <a:srgbClr val="000000"/>
                </a:solidFill>
              </a:rPr>
              <a:t>Diapositiva: El "lienzo" en el que se añade y organiza todo el contenido.</a:t>
            </a:r>
          </a:p>
          <a:p>
            <a:r>
              <a:rPr lang="es-MX" b="1" dirty="0">
                <a:solidFill>
                  <a:srgbClr val="000000"/>
                </a:solidFill>
              </a:rPr>
              <a:t>Marcadores de posición: Cuadros delimitados que contienen texto u otros elementos de contenido.</a:t>
            </a:r>
          </a:p>
          <a:p>
            <a:r>
              <a:rPr lang="es-MX" b="1" dirty="0">
                <a:solidFill>
                  <a:srgbClr val="000000"/>
                </a:solidFill>
              </a:rPr>
              <a:t>Panel de notas: Permite agregar comentarios privados que solo el presentador puede ver durante la exposición.</a:t>
            </a:r>
          </a:p>
          <a:p>
            <a:r>
              <a:rPr lang="es-MX" b="1" dirty="0">
                <a:solidFill>
                  <a:srgbClr val="000000"/>
                </a:solidFill>
              </a:rPr>
              <a:t>Barra de estado: En la parte inferior, muestra el número de diapositivas y el idioma, entre otra información. </a:t>
            </a:r>
            <a:r>
              <a:rPr lang="es-MX" b="1" dirty="0">
                <a:solidFill>
                  <a:srgbClr val="000000"/>
                </a:solidFill>
                <a:hlinkClick r:id="rId2"/>
              </a:rPr>
              <a:t>https://micuartodeeso.wordpress.com/2012/11/15/elementos-basicos-de-powerpoint</a:t>
            </a:r>
            <a:r>
              <a:rPr lang="es-MX" b="1" dirty="0" smtClean="0">
                <a:solidFill>
                  <a:srgbClr val="000000"/>
                </a:solidFill>
                <a:hlinkClick r:id="rId2"/>
              </a:rPr>
              <a:t>/</a:t>
            </a:r>
            <a:endParaRPr lang="es-MX" b="1" dirty="0" smtClean="0">
              <a:solidFill>
                <a:srgbClr val="000000"/>
              </a:solidFill>
            </a:endParaRPr>
          </a:p>
          <a:p>
            <a:endParaRPr lang="es-AR" b="1" dirty="0">
              <a:solidFill>
                <a:srgbClr val="000000"/>
              </a:solidFill>
            </a:endParaRPr>
          </a:p>
        </p:txBody>
      </p:sp>
      <p:pic>
        <p:nvPicPr>
          <p:cNvPr id="7172" name="Picture 4" descr="GIFs animados: 15 mejores webs para buscar y descargar GIFs animad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2355726"/>
            <a:ext cx="2448272" cy="19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Tipos de vistas de </a:t>
            </a:r>
            <a:r>
              <a:rPr lang="es-MX" dirty="0" err="1" smtClean="0"/>
              <a:t>power</a:t>
            </a:r>
            <a:r>
              <a:rPr lang="es-MX" dirty="0" smtClean="0"/>
              <a:t> </a:t>
            </a:r>
            <a:r>
              <a:rPr lang="es-MX" dirty="0" err="1" smtClean="0"/>
              <a:t>point</a:t>
            </a:r>
            <a:r>
              <a:rPr lang="es-MX" dirty="0" smtClean="0"/>
              <a:t> </a:t>
            </a:r>
            <a:endParaRPr lang="es-AR" dirty="0"/>
          </a:p>
        </p:txBody>
      </p:sp>
      <p:pic>
        <p:nvPicPr>
          <p:cNvPr id="4" name="Picture 2" descr="BLUE STAPLE | Character design animation, Adventure time gif, Motion design 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43100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0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132</TotalTime>
  <Words>1146</Words>
  <Application>Microsoft Office PowerPoint</Application>
  <PresentationFormat>Presentación en pantalla (16:9)</PresentationFormat>
  <Paragraphs>81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Adyacencia</vt:lpstr>
      <vt:lpstr>     Power Point </vt:lpstr>
      <vt:lpstr>         </vt:lpstr>
      <vt:lpstr>Powerpoint  </vt:lpstr>
      <vt:lpstr>Características más importantes del powerpoint</vt:lpstr>
      <vt:lpstr>Powerpoint</vt:lpstr>
      <vt:lpstr>Presentación de PowerPoint</vt:lpstr>
      <vt:lpstr>Elementos de powerpoint</vt:lpstr>
      <vt:lpstr>Power point</vt:lpstr>
      <vt:lpstr>Tipos de vistas de power point </vt:lpstr>
      <vt:lpstr>Power point</vt:lpstr>
      <vt:lpstr>Animación  transición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</dc:title>
  <dc:creator>Secundaria</dc:creator>
  <cp:lastModifiedBy>Secundaria</cp:lastModifiedBy>
  <cp:revision>12</cp:revision>
  <dcterms:created xsi:type="dcterms:W3CDTF">2025-10-08T18:45:43Z</dcterms:created>
  <dcterms:modified xsi:type="dcterms:W3CDTF">2025-11-19T20:15:21Z</dcterms:modified>
</cp:coreProperties>
</file>