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02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0D36-41DC-4342-AF59-3A2CF97AD7F3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617B-02F1-49CD-AFFD-86C7978A681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750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617B-02F1-49CD-AFFD-86C7978A6817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457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B6981B4-627F-4B32-8F3A-E81EC182BAFD}" type="datetimeFigureOut">
              <a:rPr lang="es-AR" smtClean="0"/>
              <a:t>19/11/2025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D65AC40-F94F-438F-A4A8-09E6F431F13E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g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2" Type="http://schemas.openxmlformats.org/officeDocument/2006/relationships/audio" Target="../media/media1.mp3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29" Type="http://schemas.openxmlformats.org/officeDocument/2006/relationships/image" Target="../media/image26.jpeg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5" Type="http://schemas.openxmlformats.org/officeDocument/2006/relationships/image" Target="../media/image2.gif"/><Relationship Id="rId15" Type="http://schemas.openxmlformats.org/officeDocument/2006/relationships/image" Target="../media/image12.jpg"/><Relationship Id="rId23" Type="http://schemas.openxmlformats.org/officeDocument/2006/relationships/image" Target="../media/image20.jpeg"/><Relationship Id="rId28" Type="http://schemas.openxmlformats.org/officeDocument/2006/relationships/image" Target="../media/image25.jp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-459432"/>
            <a:ext cx="7772400" cy="1780108"/>
          </a:xfrm>
        </p:spPr>
        <p:txBody>
          <a:bodyPr/>
          <a:lstStyle/>
          <a:p>
            <a:r>
              <a:rPr lang="es-MX" dirty="0" smtClean="0">
                <a:latin typeface="Arial Rounded MT Bold" pitchFamily="34" charset="0"/>
              </a:rPr>
              <a:t>Talleres de Minería </a:t>
            </a:r>
            <a:endParaRPr lang="es-AR" dirty="0"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091" y="1765190"/>
            <a:ext cx="6400800" cy="1473200"/>
          </a:xfrm>
        </p:spPr>
        <p:txBody>
          <a:bodyPr>
            <a:normAutofit fontScale="70000" lnSpcReduction="20000"/>
          </a:bodyPr>
          <a:lstStyle/>
          <a:p>
            <a:r>
              <a:rPr lang="es-MX" sz="3200" dirty="0" smtClean="0">
                <a:latin typeface="Arial Rounded MT Bold" pitchFamily="34" charset="0"/>
              </a:rPr>
              <a:t>Valentina Fernández </a:t>
            </a:r>
          </a:p>
          <a:p>
            <a:r>
              <a:rPr lang="es-MX" sz="3200" dirty="0" smtClean="0">
                <a:latin typeface="Arial Rounded MT Bold" pitchFamily="34" charset="0"/>
              </a:rPr>
              <a:t>Profesora: Andrea Gómez</a:t>
            </a:r>
          </a:p>
          <a:p>
            <a:r>
              <a:rPr lang="es-MX" sz="3200" dirty="0" smtClean="0">
                <a:latin typeface="Arial Rounded MT Bold" pitchFamily="34" charset="0"/>
              </a:rPr>
              <a:t>1 A</a:t>
            </a:r>
          </a:p>
          <a:p>
            <a:r>
              <a:rPr lang="es-MX" sz="3200" dirty="0" smtClean="0">
                <a:latin typeface="Arial Rounded MT Bold" pitchFamily="34" charset="0"/>
              </a:rPr>
              <a:t>2025</a:t>
            </a:r>
            <a:endParaRPr lang="es-AR" sz="3200" dirty="0">
              <a:latin typeface="Arial Rounded MT Bold" pitchFamily="34" charset="0"/>
            </a:endParaRPr>
          </a:p>
        </p:txBody>
      </p:sp>
      <p:pic>
        <p:nvPicPr>
          <p:cNvPr id="1026" name="Picture 2" descr="Iconos animados de Herramientas para reparar | Iconos animados de  construcción y herramientas grati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236291" cy="209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onos animados de Electricidad | Iconos animados de electrónica grati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03" y="4149080"/>
            <a:ext cx="28803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os animados de Seguridad informática | Iconos animados de grat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86" y="4149080"/>
            <a:ext cx="3762474" cy="24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egio Del Prado SJ | Chimb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5" y="18864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" y="-12351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-14770" y="-123510"/>
            <a:ext cx="9144001" cy="1754326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Laboratorio de </a:t>
            </a:r>
          </a:p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Informática.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28491" y="3719090"/>
            <a:ext cx="5688632" cy="1754326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Videos </a:t>
            </a:r>
          </a:p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Trabajos Prácticos </a:t>
            </a:r>
          </a:p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Fotos animadas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36" y="-123510"/>
            <a:ext cx="9203036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35" y="-156865"/>
            <a:ext cx="9250580" cy="685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6" y="-156865"/>
            <a:ext cx="9158772" cy="770159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35" y="-156865"/>
            <a:ext cx="9253935" cy="6858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70" y="-138768"/>
            <a:ext cx="9305586" cy="774543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70" y="-124772"/>
            <a:ext cx="9305586" cy="7731435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-168969" y="-140852"/>
            <a:ext cx="931297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Taller de herramientas 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872286" y="3678167"/>
            <a:ext cx="3801041" cy="21236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Mesa Ratonera</a:t>
            </a:r>
          </a:p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Cuadros </a:t>
            </a:r>
          </a:p>
          <a:p>
            <a:pPr algn="ctr"/>
            <a:r>
              <a:rPr lang="es-E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Porta celulares</a:t>
            </a:r>
            <a:endParaRPr lang="es-E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70" y="-156864"/>
            <a:ext cx="9342048" cy="7760834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20" y="-156865"/>
            <a:ext cx="9336747" cy="7744821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42" y="-796251"/>
            <a:ext cx="9342048" cy="8384207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25" y="-159569"/>
            <a:ext cx="9309615" cy="7728741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56" y="-796251"/>
            <a:ext cx="9336748" cy="8400153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70" y="-796251"/>
            <a:ext cx="9382476" cy="8384207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-219019" y="-225145"/>
            <a:ext cx="943252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Taller de </a:t>
            </a:r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Electricidad 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517749" y="4024356"/>
            <a:ext cx="6510115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Circuito enserie y en paralelo 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Circuito eléctrico</a:t>
            </a:r>
          </a:p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Conductor 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Receptor 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20" y="-891480"/>
            <a:ext cx="9432525" cy="8506753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00" y="-891480"/>
            <a:ext cx="9381169" cy="8530236"/>
          </a:xfrm>
          <a:prstGeom prst="rect">
            <a:avLst/>
          </a:prstGeom>
        </p:spPr>
      </p:pic>
      <p:pic>
        <p:nvPicPr>
          <p:cNvPr id="1025" name="1024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65" y="320813"/>
            <a:ext cx="9444592" cy="7363692"/>
          </a:xfrm>
          <a:prstGeom prst="rect">
            <a:avLst/>
          </a:prstGeom>
        </p:spPr>
      </p:pic>
      <p:pic>
        <p:nvPicPr>
          <p:cNvPr id="1033" name="1032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14" y="-802730"/>
            <a:ext cx="9444592" cy="8479436"/>
          </a:xfrm>
          <a:prstGeom prst="rect">
            <a:avLst/>
          </a:prstGeom>
        </p:spPr>
      </p:pic>
      <p:pic>
        <p:nvPicPr>
          <p:cNvPr id="1037" name="1036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076" y="-891480"/>
            <a:ext cx="9494643" cy="9075703"/>
          </a:xfrm>
          <a:prstGeom prst="rect">
            <a:avLst/>
          </a:prstGeom>
        </p:spPr>
      </p:pic>
      <p:pic>
        <p:nvPicPr>
          <p:cNvPr id="1038" name="1037 Imagen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80" y="6525886"/>
            <a:ext cx="9444592" cy="7363689"/>
          </a:xfrm>
          <a:prstGeom prst="rect">
            <a:avLst/>
          </a:prstGeom>
        </p:spPr>
      </p:pic>
      <p:pic>
        <p:nvPicPr>
          <p:cNvPr id="1039" name="1038 Imagen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713" y="-891479"/>
            <a:ext cx="9554456" cy="9079784"/>
          </a:xfrm>
          <a:prstGeom prst="rect">
            <a:avLst/>
          </a:prstGeom>
        </p:spPr>
      </p:pic>
      <p:pic>
        <p:nvPicPr>
          <p:cNvPr id="1040" name="1039 Imagen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13" y="115085"/>
            <a:ext cx="9220047" cy="4574011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Música De Fondo Para Videos y Presentacion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044608" y="2967335"/>
            <a:ext cx="609600" cy="6096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-219100" y="5113124"/>
            <a:ext cx="9365064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 éxito es la suma de pequeños esfuerzos 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Repetidos días tras días 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7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25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75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25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8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7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925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2750"/>
                            </p:stCondLst>
                            <p:childTnLst>
                              <p:par>
                                <p:cTn id="10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6250"/>
                            </p:stCondLst>
                            <p:childTnLst>
                              <p:par>
                                <p:cTn id="10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9750"/>
                            </p:stCondLst>
                            <p:childTnLst>
                              <p:par>
                                <p:cTn id="10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3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750"/>
                            </p:stCondLst>
                            <p:childTnLst>
                              <p:par>
                                <p:cTn id="1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375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725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3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750"/>
                            </p:stCondLst>
                            <p:childTnLst>
                              <p:par>
                                <p:cTn id="1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3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4250"/>
                            </p:stCondLst>
                            <p:childTnLst>
                              <p:par>
                                <p:cTn id="1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775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3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1250"/>
                            </p:stCondLst>
                            <p:childTnLst>
                              <p:par>
                                <p:cTn id="1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3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4750"/>
                            </p:stCondLst>
                            <p:childTnLst>
                              <p:par>
                                <p:cTn id="1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4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925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4250"/>
                            </p:stCondLst>
                            <p:childTnLst>
                              <p:par>
                                <p:cTn id="1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5" grpId="0" animBg="1"/>
      <p:bldP spid="6" grpId="0" animBg="1"/>
      <p:bldP spid="14" grpId="0" animBg="1"/>
      <p:bldP spid="15" grpId="0" animBg="1"/>
      <p:bldP spid="26" grpId="0" animBg="1"/>
      <p:bldP spid="27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</TotalTime>
  <Words>54</Words>
  <Application>Microsoft Office PowerPoint</Application>
  <PresentationFormat>Presentación en pantalla (4:3)</PresentationFormat>
  <Paragraphs>22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Forma de onda</vt:lpstr>
      <vt:lpstr>Talleres de Minería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Minería </dc:title>
  <dc:creator>Secundaria</dc:creator>
  <cp:lastModifiedBy>Secundaria</cp:lastModifiedBy>
  <cp:revision>26</cp:revision>
  <dcterms:created xsi:type="dcterms:W3CDTF">2025-11-12T18:58:58Z</dcterms:created>
  <dcterms:modified xsi:type="dcterms:W3CDTF">2025-11-19T20:14:14Z</dcterms:modified>
</cp:coreProperties>
</file>