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774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C110E6-9B5E-4678-844D-78E16D002FF0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978BF-EE7E-4E87-8FF9-6657265830B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346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978BF-EE7E-4E87-8FF9-6657265830B3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46017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E5C7-0E77-41DC-804E-FA000A13A44D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DC29-1358-448E-BC92-72DF68B135D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9033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E5C7-0E77-41DC-804E-FA000A13A44D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DC29-1358-448E-BC92-72DF68B135D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0211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E5C7-0E77-41DC-804E-FA000A13A44D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DC29-1358-448E-BC92-72DF68B135D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82894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E5C7-0E77-41DC-804E-FA000A13A44D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DC29-1358-448E-BC92-72DF68B135D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0678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E5C7-0E77-41DC-804E-FA000A13A44D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DC29-1358-448E-BC92-72DF68B135D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55506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E5C7-0E77-41DC-804E-FA000A13A44D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DC29-1358-448E-BC92-72DF68B135D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84574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E5C7-0E77-41DC-804E-FA000A13A44D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DC29-1358-448E-BC92-72DF68B135D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1013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E5C7-0E77-41DC-804E-FA000A13A44D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DC29-1358-448E-BC92-72DF68B135D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8931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E5C7-0E77-41DC-804E-FA000A13A44D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DC29-1358-448E-BC92-72DF68B135D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29689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E5C7-0E77-41DC-804E-FA000A13A44D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DC29-1358-448E-BC92-72DF68B135D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6493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BE5C7-0E77-41DC-804E-FA000A13A44D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CDC29-1358-448E-BC92-72DF68B135D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57925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FBE5C7-0E77-41DC-804E-FA000A13A44D}" type="datetimeFigureOut">
              <a:rPr lang="es-AR" smtClean="0"/>
              <a:t>19/11/2025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CDC29-1358-448E-BC92-72DF68B135D7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28232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jpeg"/><Relationship Id="rId18" Type="http://schemas.openxmlformats.org/officeDocument/2006/relationships/image" Target="../media/image14.gif"/><Relationship Id="rId26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jpeg"/><Relationship Id="rId7" Type="http://schemas.openxmlformats.org/officeDocument/2006/relationships/image" Target="../media/image3.gif"/><Relationship Id="rId12" Type="http://schemas.openxmlformats.org/officeDocument/2006/relationships/image" Target="../media/image8.jpeg"/><Relationship Id="rId17" Type="http://schemas.openxmlformats.org/officeDocument/2006/relationships/image" Target="../media/image13.jpeg"/><Relationship Id="rId25" Type="http://schemas.openxmlformats.org/officeDocument/2006/relationships/image" Target="../media/image21.jpeg"/><Relationship Id="rId33" Type="http://schemas.openxmlformats.org/officeDocument/2006/relationships/image" Target="../media/image29.png"/><Relationship Id="rId2" Type="http://schemas.microsoft.com/office/2007/relationships/media" Target="../media/media1.mp3"/><Relationship Id="rId16" Type="http://schemas.openxmlformats.org/officeDocument/2006/relationships/image" Target="../media/image12.jpeg"/><Relationship Id="rId20" Type="http://schemas.openxmlformats.org/officeDocument/2006/relationships/image" Target="../media/image16.gif"/><Relationship Id="rId29" Type="http://schemas.openxmlformats.org/officeDocument/2006/relationships/image" Target="../media/image25.gif"/><Relationship Id="rId1" Type="http://schemas.openxmlformats.org/officeDocument/2006/relationships/audio" Target="NULL" TargetMode="External"/><Relationship Id="rId6" Type="http://schemas.openxmlformats.org/officeDocument/2006/relationships/image" Target="../media/image2.gif"/><Relationship Id="rId11" Type="http://schemas.openxmlformats.org/officeDocument/2006/relationships/image" Target="../media/image7.jpeg"/><Relationship Id="rId24" Type="http://schemas.openxmlformats.org/officeDocument/2006/relationships/image" Target="../media/image20.jpeg"/><Relationship Id="rId32" Type="http://schemas.openxmlformats.org/officeDocument/2006/relationships/image" Target="../media/image28.jpeg"/><Relationship Id="rId5" Type="http://schemas.openxmlformats.org/officeDocument/2006/relationships/image" Target="../media/image1.jpeg"/><Relationship Id="rId15" Type="http://schemas.openxmlformats.org/officeDocument/2006/relationships/image" Target="../media/image11.jpeg"/><Relationship Id="rId23" Type="http://schemas.openxmlformats.org/officeDocument/2006/relationships/image" Target="../media/image19.jpeg"/><Relationship Id="rId28" Type="http://schemas.openxmlformats.org/officeDocument/2006/relationships/image" Target="../media/image24.jpeg"/><Relationship Id="rId10" Type="http://schemas.openxmlformats.org/officeDocument/2006/relationships/image" Target="../media/image6.jpeg"/><Relationship Id="rId19" Type="http://schemas.openxmlformats.org/officeDocument/2006/relationships/image" Target="../media/image15.jpeg"/><Relationship Id="rId31" Type="http://schemas.openxmlformats.org/officeDocument/2006/relationships/image" Target="../media/image2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Relationship Id="rId14" Type="http://schemas.openxmlformats.org/officeDocument/2006/relationships/image" Target="../media/image10.jpeg"/><Relationship Id="rId22" Type="http://schemas.openxmlformats.org/officeDocument/2006/relationships/image" Target="../media/image18.gif"/><Relationship Id="rId27" Type="http://schemas.openxmlformats.org/officeDocument/2006/relationships/image" Target="../media/image23.jpeg"/><Relationship Id="rId30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196753"/>
            <a:ext cx="7772400" cy="2403698"/>
          </a:xfrm>
        </p:spPr>
        <p:txBody>
          <a:bodyPr>
            <a:noAutofit/>
          </a:bodyPr>
          <a:lstStyle/>
          <a:p>
            <a:r>
              <a:rPr lang="es-MX" sz="8000" dirty="0" smtClean="0">
                <a:latin typeface="Algerian" pitchFamily="82" charset="0"/>
              </a:rPr>
              <a:t>TALLERES DE MÍNERIA </a:t>
            </a:r>
            <a:endParaRPr lang="es-AR" sz="8000" dirty="0">
              <a:latin typeface="Algerian" pitchFamily="82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3717032"/>
            <a:ext cx="6400800" cy="1919064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s-MX" sz="2800" dirty="0" smtClean="0">
                <a:solidFill>
                  <a:schemeClr val="tx1"/>
                </a:solidFill>
              </a:rPr>
              <a:t>Nombre: Emily Pasten</a:t>
            </a:r>
          </a:p>
          <a:p>
            <a:pPr algn="l"/>
            <a:r>
              <a:rPr lang="es-MX" sz="2800" dirty="0" smtClean="0">
                <a:solidFill>
                  <a:schemeClr val="tx1"/>
                </a:solidFill>
              </a:rPr>
              <a:t>Profesora: Andrea Gómez </a:t>
            </a:r>
          </a:p>
          <a:p>
            <a:pPr algn="l"/>
            <a:r>
              <a:rPr lang="es-MX" sz="2800" dirty="0" smtClean="0">
                <a:solidFill>
                  <a:schemeClr val="tx1"/>
                </a:solidFill>
              </a:rPr>
              <a:t>Colegio del Prado</a:t>
            </a:r>
          </a:p>
          <a:p>
            <a:pPr algn="l"/>
            <a:r>
              <a:rPr lang="es-MX" sz="2800" dirty="0" smtClean="0">
                <a:solidFill>
                  <a:schemeClr val="tx1"/>
                </a:solidFill>
              </a:rPr>
              <a:t>2025</a:t>
            </a:r>
          </a:p>
          <a:p>
            <a:pPr algn="l"/>
            <a:r>
              <a:rPr lang="es-MX" sz="2800" dirty="0" smtClean="0">
                <a:solidFill>
                  <a:schemeClr val="tx1"/>
                </a:solidFill>
              </a:rPr>
              <a:t>Curso: 1ª </a:t>
            </a:r>
          </a:p>
          <a:p>
            <a:pPr algn="l"/>
            <a:endParaRPr lang="es-AR" sz="2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olegio Del Prado SJ | Chimb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76" y="0"/>
            <a:ext cx="1324209" cy="132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▷ Electricistas: Imágenes Animadas, Gifs y Animaciones ¡100% GRATIS!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01008"/>
            <a:ext cx="2376264" cy="182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omequedoencasa SEGUNDA SEMANA | Curso 2019 202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55883"/>
            <a:ext cx="1872207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fs animados de personas trabajando en oficinas - Imagui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737" y="5085184"/>
            <a:ext cx="1694386" cy="155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1" y="-421404"/>
            <a:ext cx="10081120" cy="7521533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1605853" y="2795381"/>
            <a:ext cx="57905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Taller laboratorio </a:t>
            </a:r>
          </a:p>
          <a:p>
            <a:pPr algn="ctr"/>
            <a:r>
              <a:rPr lang="es-ES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de informática</a:t>
            </a:r>
            <a:endParaRPr lang="es-AR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421404"/>
            <a:ext cx="10873208" cy="7521531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3972272" y="3645197"/>
            <a:ext cx="4120497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32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En este taller nosotros aprendemos a utilizar distintos tipos de programas, datos, sistemas operativos, redes, en </a:t>
            </a:r>
            <a:r>
              <a:rPr lang="es-ES" sz="3200" b="1" dirty="0" err="1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etc</a:t>
            </a:r>
            <a:endParaRPr lang="es-ES" sz="3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5" y="-421404"/>
            <a:ext cx="11449272" cy="7882852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>
            <a:off x="3972272" y="4869182"/>
            <a:ext cx="4896546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También aprendemos a programar, diseñar y operar sitios web</a:t>
            </a:r>
            <a:endParaRPr lang="es-ES" sz="3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6" y="-421404"/>
            <a:ext cx="11593287" cy="7882851"/>
          </a:xfrm>
          <a:prstGeom prst="rect">
            <a:avLst/>
          </a:prstGeom>
        </p:spPr>
      </p:pic>
      <p:sp>
        <p:nvSpPr>
          <p:cNvPr id="15" name="14 Rectángulo"/>
          <p:cNvSpPr/>
          <p:nvPr/>
        </p:nvSpPr>
        <p:spPr>
          <a:xfrm>
            <a:off x="863588" y="4869182"/>
            <a:ext cx="6264696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Es un campo amplio y emocionante con muchas</a:t>
            </a:r>
          </a:p>
          <a:p>
            <a:r>
              <a:rPr lang="es-E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oportunidades para aprender y crecer </a:t>
            </a:r>
            <a:endParaRPr lang="es-E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6" name="Picture 2" descr="INTRODUCCIÓN A LA INFORMÁTIC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9786" y="-531440"/>
            <a:ext cx="12047543" cy="878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17 Rectángulo"/>
          <p:cNvSpPr/>
          <p:nvPr/>
        </p:nvSpPr>
        <p:spPr>
          <a:xfrm>
            <a:off x="220900" y="639727"/>
            <a:ext cx="7836908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  <a:ea typeface="Arial Unicode MS" pitchFamily="34" charset="-128"/>
                <a:cs typeface="Arial Unicode MS" pitchFamily="34" charset="-128"/>
              </a:rPr>
              <a:t>Para ser más específicos la informática </a:t>
            </a:r>
          </a:p>
          <a:p>
            <a:pPr algn="ctr"/>
            <a:r>
              <a:rPr lang="es-E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  <a:ea typeface="Arial Unicode MS" pitchFamily="34" charset="-128"/>
                <a:cs typeface="Arial Unicode MS" pitchFamily="34" charset="-128"/>
              </a:rPr>
              <a:t>es un campo que abarca una variedad de temas y habilidades.</a:t>
            </a:r>
          </a:p>
          <a:p>
            <a:pPr algn="ctr"/>
            <a:r>
              <a:rPr lang="es-E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  <a:ea typeface="Arial Unicode MS" pitchFamily="34" charset="-128"/>
                <a:cs typeface="Arial Unicode MS" pitchFamily="34" charset="-128"/>
              </a:rPr>
              <a:t>Algunos de los conceptos  y habilidades son:</a:t>
            </a:r>
          </a:p>
          <a:p>
            <a:pPr algn="ctr"/>
            <a:r>
              <a:rPr lang="es-E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  <a:ea typeface="Arial Unicode MS" pitchFamily="34" charset="-128"/>
                <a:cs typeface="Arial Unicode MS" pitchFamily="34" charset="-128"/>
              </a:rPr>
              <a:t>Desarrollo de software </a:t>
            </a:r>
          </a:p>
          <a:p>
            <a:pPr algn="ctr"/>
            <a:r>
              <a:rPr lang="es-E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  <a:ea typeface="Arial Unicode MS" pitchFamily="34" charset="-128"/>
                <a:cs typeface="Arial Unicode MS" pitchFamily="34" charset="-128"/>
              </a:rPr>
              <a:t>Bases de datos</a:t>
            </a:r>
          </a:p>
          <a:p>
            <a:pPr algn="ctr"/>
            <a:r>
              <a:rPr lang="es-E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  <a:ea typeface="Arial Unicode MS" pitchFamily="34" charset="-128"/>
                <a:cs typeface="Arial Unicode MS" pitchFamily="34" charset="-128"/>
              </a:rPr>
              <a:t>Inteligencia artificial </a:t>
            </a:r>
          </a:p>
          <a:p>
            <a:pPr algn="ctr"/>
            <a:r>
              <a:rPr lang="es-E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erlin Sans FB" pitchFamily="34" charset="0"/>
                <a:ea typeface="Arial Unicode MS" pitchFamily="34" charset="-128"/>
                <a:cs typeface="Arial Unicode MS" pitchFamily="34" charset="-128"/>
              </a:rPr>
              <a:t>Seguridad informática</a:t>
            </a:r>
            <a:endParaRPr lang="es-AR" sz="3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2" descr="661.800+ Herramientas Taller Fotografías de stock, fotos e imágenes libres  de derechos - iStock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5291" y="-531439"/>
            <a:ext cx="10889860" cy="848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1333135" y="3626377"/>
            <a:ext cx="6191194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Taller de herramientas</a:t>
            </a:r>
            <a:endParaRPr lang="es-E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7251" y="-588187"/>
            <a:ext cx="10981819" cy="8466767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>
            <a:off x="-2205953" y="3152755"/>
            <a:ext cx="12799222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En </a:t>
            </a:r>
            <a:r>
              <a:rPr lang="es-MX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 taller de herramientas se </a:t>
            </a:r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llevan</a:t>
            </a:r>
          </a:p>
          <a:p>
            <a:pPr algn="ctr"/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MX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cabo diversas actividades prácticas </a:t>
            </a:r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</a:t>
            </a:r>
          </a:p>
          <a:p>
            <a:pPr algn="ctr"/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MX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dependen de su especialización</a:t>
            </a:r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MX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como la </a:t>
            </a:r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carpintería, </a:t>
            </a:r>
            <a:r>
              <a:rPr lang="es-MX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metalurgia, </a:t>
            </a:r>
            <a:endParaRPr lang="es-MX" sz="28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la </a:t>
            </a:r>
            <a:r>
              <a:rPr lang="es-MX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mecánica automotriz o la </a:t>
            </a:r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fabricación</a:t>
            </a:r>
          </a:p>
          <a:p>
            <a:pPr algn="ctr"/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MX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industrial. En general, se realizan </a:t>
            </a:r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trabajos</a:t>
            </a:r>
          </a:p>
          <a:p>
            <a:pPr algn="ctr"/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MX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 involucran la creación, </a:t>
            </a:r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modificación</a:t>
            </a:r>
          </a:p>
          <a:p>
            <a:pPr algn="ctr"/>
            <a:r>
              <a:rPr lang="es-MX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s-MX" sz="28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reparación y mantenimiento de piezas y objetos</a:t>
            </a:r>
            <a:endParaRPr lang="es-AR" sz="2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" name="18 Imagen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54" y="-588187"/>
            <a:ext cx="11017224" cy="8730686"/>
          </a:xfrm>
          <a:prstGeom prst="rect">
            <a:avLst/>
          </a:prstGeom>
        </p:spPr>
      </p:pic>
      <p:sp>
        <p:nvSpPr>
          <p:cNvPr id="20" name="19 Rectángulo"/>
          <p:cNvSpPr/>
          <p:nvPr/>
        </p:nvSpPr>
        <p:spPr>
          <a:xfrm>
            <a:off x="545873" y="2742768"/>
            <a:ext cx="8052269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!Este taller es muy divertido</a:t>
            </a:r>
          </a:p>
          <a:p>
            <a:pPr algn="ctr"/>
            <a:r>
              <a:rPr lang="es-E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Por que aprendes a usar</a:t>
            </a:r>
          </a:p>
          <a:p>
            <a:pPr algn="ctr"/>
            <a:r>
              <a:rPr lang="es-ES" sz="54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muchas herramientas y </a:t>
            </a:r>
          </a:p>
          <a:p>
            <a:pPr algn="ctr"/>
            <a:r>
              <a:rPr lang="es-ES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Fabricar cosas¡</a:t>
            </a:r>
            <a:endParaRPr lang="es-ES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0035" y="-588187"/>
            <a:ext cx="11790666" cy="8730686"/>
          </a:xfrm>
          <a:prstGeom prst="rect">
            <a:avLst/>
          </a:prstGeom>
        </p:spPr>
      </p:pic>
      <p:pic>
        <p:nvPicPr>
          <p:cNvPr id="12" name="Picture 2" descr="Carpinteros Animados en el Trabajo de Carpinteria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86" y="3862556"/>
            <a:ext cx="1640357" cy="164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28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609" y="-637109"/>
            <a:ext cx="12491032" cy="8929765"/>
          </a:xfrm>
          <a:prstGeom prst="rect">
            <a:avLst/>
          </a:prstGeom>
        </p:spPr>
      </p:pic>
      <p:pic>
        <p:nvPicPr>
          <p:cNvPr id="30" name="Picture 2" descr="heramientas - Página web de samuelvel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888" y="4632692"/>
            <a:ext cx="2607213" cy="222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7" y="-637109"/>
            <a:ext cx="12665119" cy="8779608"/>
          </a:xfrm>
          <a:prstGeom prst="rect">
            <a:avLst/>
          </a:prstGeom>
        </p:spPr>
      </p:pic>
      <p:pic>
        <p:nvPicPr>
          <p:cNvPr id="23" name="Picture 2" descr="Carpinteros Animados en el Trabajo de Carpinteria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" y="3956716"/>
            <a:ext cx="3333750" cy="284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4" descr="Imágenes de Negra libres de derechos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37" name="Picture 13" descr="Electricidad Y Equipo De Fondo Blanco Foto de archivo - Imagen de fuentes,  circuito: 170627420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5" y="-649554"/>
            <a:ext cx="10369153" cy="745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1704153" y="2462199"/>
            <a:ext cx="532229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lgerian" pitchFamily="82" charset="0"/>
              </a:rPr>
              <a:t>Taller de </a:t>
            </a:r>
          </a:p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lgerian" pitchFamily="82" charset="0"/>
              </a:rPr>
              <a:t>electricidad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Algerian" pitchFamily="82" charset="0"/>
            </a:endParaRPr>
          </a:p>
        </p:txBody>
      </p:sp>
      <p:pic>
        <p:nvPicPr>
          <p:cNvPr id="1045" name="1044 Imagen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1"/>
            <a:ext cx="10369152" cy="7100127"/>
          </a:xfrm>
          <a:prstGeom prst="rect">
            <a:avLst/>
          </a:prstGeom>
        </p:spPr>
      </p:pic>
      <p:sp>
        <p:nvSpPr>
          <p:cNvPr id="1047" name="1046 Rectángulo"/>
          <p:cNvSpPr/>
          <p:nvPr/>
        </p:nvSpPr>
        <p:spPr>
          <a:xfrm>
            <a:off x="1055245" y="2967335"/>
            <a:ext cx="703352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En este taller aprendemos a </a:t>
            </a:r>
          </a:p>
          <a:p>
            <a:pPr algn="ctr"/>
            <a:r>
              <a:rPr lang="es-ES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Conectar cables, a hacer empalmes,</a:t>
            </a:r>
          </a:p>
          <a:p>
            <a:pPr algn="ctr"/>
            <a:r>
              <a:rPr lang="es-E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 hacer circuitos eléctricos</a:t>
            </a:r>
          </a:p>
          <a:p>
            <a:pPr algn="ctr"/>
            <a:r>
              <a:rPr lang="es-ES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y a pelar cables </a:t>
            </a:r>
            <a:endParaRPr lang="es-ES" sz="3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48" name="1047 Imagen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0"/>
            <a:ext cx="10369152" cy="7100126"/>
          </a:xfrm>
          <a:prstGeom prst="rect">
            <a:avLst/>
          </a:prstGeom>
        </p:spPr>
      </p:pic>
      <p:sp>
        <p:nvSpPr>
          <p:cNvPr id="1049" name="1048 Rectángulo"/>
          <p:cNvSpPr/>
          <p:nvPr/>
        </p:nvSpPr>
        <p:spPr>
          <a:xfrm>
            <a:off x="960946" y="4045306"/>
            <a:ext cx="6465424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2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En un taller de electricidad se </a:t>
            </a:r>
            <a:r>
              <a:rPr lang="es-MX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adquieren</a:t>
            </a:r>
          </a:p>
          <a:p>
            <a:pPr algn="ctr"/>
            <a:r>
              <a:rPr lang="es-MX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MX" sz="2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conocimientos teóricos y </a:t>
            </a:r>
            <a:r>
              <a:rPr lang="es-MX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habilidades</a:t>
            </a:r>
          </a:p>
          <a:p>
            <a:pPr algn="ctr"/>
            <a:r>
              <a:rPr lang="es-MX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s-MX" sz="2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prácticas fundamentales </a:t>
            </a:r>
            <a:endParaRPr lang="es-MX" sz="28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s-MX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para </a:t>
            </a:r>
            <a:r>
              <a:rPr lang="es-MX" sz="2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trabajar con sistemas e instalaciones </a:t>
            </a:r>
            <a:endParaRPr lang="es-MX" sz="2800" b="1" dirty="0" smtClean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s-MX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eléctricas </a:t>
            </a:r>
            <a:r>
              <a:rPr lang="es-MX" sz="28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de manera segura y eficiente. </a:t>
            </a:r>
            <a:endParaRPr lang="es-ES" sz="2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50" name="1049 Imagen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7" y="-649554"/>
            <a:ext cx="11161241" cy="7749680"/>
          </a:xfrm>
          <a:prstGeom prst="rect">
            <a:avLst/>
          </a:prstGeom>
        </p:spPr>
      </p:pic>
      <p:sp>
        <p:nvSpPr>
          <p:cNvPr id="1052" name="1051 Rectángulo"/>
          <p:cNvSpPr/>
          <p:nvPr/>
        </p:nvSpPr>
        <p:spPr>
          <a:xfrm>
            <a:off x="415508" y="5023070"/>
            <a:ext cx="7556299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Este taller es muy divertido e emocionante,</a:t>
            </a:r>
          </a:p>
          <a:p>
            <a:pPr algn="ctr"/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Aprendes a hacer muchas cosas </a:t>
            </a:r>
            <a:r>
              <a:rPr lang="es-ES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utiles</a:t>
            </a:r>
            <a:r>
              <a:rPr lang="es-E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endParaRPr lang="es-E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53" name="Picture 12" descr="Taller de electricidad básica de Nueva Acrópolis | Septiembre 2017 |  Guatemala.com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5739" y="-816239"/>
            <a:ext cx="11095261" cy="793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" name="1053 Rectángulo"/>
          <p:cNvSpPr/>
          <p:nvPr/>
        </p:nvSpPr>
        <p:spPr>
          <a:xfrm>
            <a:off x="893605" y="2738672"/>
            <a:ext cx="5786887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prácticas esenciales para </a:t>
            </a:r>
            <a:endParaRPr lang="es-MX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es-MX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trabajar </a:t>
            </a:r>
            <a:r>
              <a:rPr lang="es-MX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con sistemas e </a:t>
            </a:r>
            <a:endParaRPr lang="es-MX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es-MX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instalaciones </a:t>
            </a:r>
            <a:r>
              <a:rPr lang="es-MX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eléctricas de </a:t>
            </a:r>
            <a:endParaRPr lang="es-MX" sz="36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r>
              <a:rPr lang="es-MX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manera </a:t>
            </a:r>
            <a:r>
              <a:rPr lang="es-MX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segura y eficiente. </a:t>
            </a:r>
            <a:endParaRPr lang="es-ES" sz="36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5" name="24 Imagen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739" y="-1107504"/>
            <a:ext cx="11094283" cy="8229252"/>
          </a:xfrm>
          <a:prstGeom prst="rect">
            <a:avLst/>
          </a:prstGeom>
        </p:spPr>
      </p:pic>
      <p:pic>
        <p:nvPicPr>
          <p:cNvPr id="27" name="Picture 2" descr="vía Imágenes y Gifs animados de Electricistas) – @auxigifmania on Tumblr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569" y="4193432"/>
            <a:ext cx="1699901" cy="209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43 Image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708" y="-851141"/>
            <a:ext cx="11095261" cy="7916365"/>
          </a:xfrm>
          <a:prstGeom prst="rect">
            <a:avLst/>
          </a:prstGeom>
        </p:spPr>
      </p:pic>
      <p:pic>
        <p:nvPicPr>
          <p:cNvPr id="31" name="Picture 4" descr="▷ Electricistas: Imágenes Animadas, Gifs y Animaciones ¡100% GRATIS!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602" y="3875378"/>
            <a:ext cx="4233475" cy="325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Fondo de pantalla negro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1565" y="-399993"/>
            <a:ext cx="12054205" cy="814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32 Rectángulo"/>
          <p:cNvSpPr/>
          <p:nvPr/>
        </p:nvSpPr>
        <p:spPr>
          <a:xfrm>
            <a:off x="396234" y="2656881"/>
            <a:ext cx="866134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Los talleres de </a:t>
            </a:r>
            <a:r>
              <a:rPr lang="es-ES" sz="40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mineria</a:t>
            </a:r>
            <a:r>
              <a:rPr lang="es-ES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 son </a:t>
            </a:r>
          </a:p>
          <a:p>
            <a:pPr algn="ctr"/>
            <a:r>
              <a:rPr lang="es-E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Muy divertidos  y  emocionantes</a:t>
            </a:r>
          </a:p>
          <a:p>
            <a:pPr algn="ctr"/>
            <a:r>
              <a:rPr lang="es-ES" sz="40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Pero sobretodo…</a:t>
            </a:r>
            <a:endParaRPr lang="es-E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34" name="33 Imagen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243408"/>
            <a:ext cx="10225136" cy="7196264"/>
          </a:xfrm>
          <a:prstGeom prst="rect">
            <a:avLst/>
          </a:prstGeom>
        </p:spPr>
      </p:pic>
      <p:sp>
        <p:nvSpPr>
          <p:cNvPr id="35" name="34 Rectángulo"/>
          <p:cNvSpPr/>
          <p:nvPr/>
        </p:nvSpPr>
        <p:spPr>
          <a:xfrm>
            <a:off x="1505700" y="3791822"/>
            <a:ext cx="57759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Pasarla </a:t>
            </a:r>
            <a:r>
              <a:rPr lang="es-ES" sz="40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bien</a:t>
            </a:r>
            <a:endParaRPr lang="es-ES" sz="40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</a:endParaRPr>
          </a:p>
          <a:p>
            <a:pPr algn="ctr"/>
            <a:r>
              <a:rPr lang="es-E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lgerian" pitchFamily="82" charset="0"/>
              </a:rPr>
              <a:t>Con tus compañeros..</a:t>
            </a:r>
            <a:endParaRPr lang="es-ES" sz="40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28" name="5 Minutos Música Relajante Para Meditar. Conecta tu cuerpo y mente, encuentra paz interior, 001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375"/>
                  <p14:fade out="1000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1052720" y="33699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09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10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4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30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000"/>
                            </p:stCondLst>
                            <p:childTnLst>
                              <p:par>
                                <p:cTn id="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116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364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32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328" tmFilter="0, 0; 0.125,0.2665; 0.25,0.4; 0.375,0.465; 0.5,0.5;  0.625,0.535; 0.75,0.6; 0.875,0.7335; 1,1">
                                          <p:stCondLst>
                                            <p:cond delay="1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264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28" tmFilter="0, 0; 0.125,0.2665; 0.25,0.4; 0.375,0.465; 0.5,0.5;  0.625,0.535; 0.75,0.6; 0.875,0.7335; 1,1">
                                          <p:stCondLst>
                                            <p:cond delay="3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52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332" decel="50000">
                                          <p:stCondLst>
                                            <p:cond delay="13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52">
                                          <p:stCondLst>
                                            <p:cond delay="26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332" decel="50000">
                                          <p:stCondLst>
                                            <p:cond delay="2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52">
                                          <p:stCondLst>
                                            <p:cond delay="32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332" decel="50000">
                                          <p:stCondLst>
                                            <p:cond delay="333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52">
                                          <p:stCondLst>
                                            <p:cond delay="361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332" decel="50000">
                                          <p:stCondLst>
                                            <p:cond delay="3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1000"/>
                            </p:stCondLst>
                            <p:childTnLst>
                              <p:par>
                                <p:cTn id="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750"/>
                            </p:stCondLst>
                            <p:childTnLst>
                              <p:par>
                                <p:cTn id="100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975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3250"/>
                            </p:stCondLst>
                            <p:childTnLst>
                              <p:par>
                                <p:cTn id="1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7250"/>
                            </p:stCondLst>
                            <p:childTnLst>
                              <p:par>
                                <p:cTn id="1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1250"/>
                            </p:stCondLst>
                            <p:childTnLst>
                              <p:par>
                                <p:cTn id="1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4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4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5250"/>
                            </p:stCondLst>
                            <p:childTnLst>
                              <p:par>
                                <p:cTn id="1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9250"/>
                            </p:stCondLst>
                            <p:childTnLst>
                              <p:par>
                                <p:cTn id="1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4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3250"/>
                            </p:stCondLst>
                            <p:childTnLst>
                              <p:par>
                                <p:cTn id="1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64250"/>
                            </p:stCondLst>
                            <p:childTnLst>
                              <p:par>
                                <p:cTn id="15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68250"/>
                            </p:stCondLst>
                            <p:childTnLst>
                              <p:par>
                                <p:cTn id="15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71250"/>
                            </p:stCondLst>
                            <p:childTnLst>
                              <p:par>
                                <p:cTn id="1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75250"/>
                            </p:stCondLst>
                            <p:childTnLst>
                              <p:par>
                                <p:cTn id="16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76250"/>
                            </p:stCondLst>
                            <p:childTnLst>
                              <p:par>
                                <p:cTn id="17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8250"/>
                            </p:stCondLst>
                            <p:childTnLst>
                              <p:par>
                                <p:cTn id="17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82250"/>
                            </p:stCondLst>
                            <p:childTnLst>
                              <p:par>
                                <p:cTn id="1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3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86000"/>
                            </p:stCondLst>
                            <p:childTnLst>
                              <p:par>
                                <p:cTn id="1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90000"/>
                            </p:stCondLst>
                            <p:childTnLst>
                              <p:par>
                                <p:cTn id="19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4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2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94000"/>
                            </p:stCondLst>
                            <p:childTnLst>
                              <p:par>
                                <p:cTn id="19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4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98000"/>
                            </p:stCondLst>
                            <p:childTnLst>
                              <p:par>
                                <p:cTn id="2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4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2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11250"/>
                            </p:stCondLst>
                            <p:childTnLst>
                              <p:par>
                                <p:cTn id="2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15250"/>
                            </p:stCondLst>
                            <p:childTnLst>
                              <p:par>
                                <p:cTn id="2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19250"/>
                            </p:stCondLst>
                            <p:childTnLst>
                              <p:par>
                                <p:cTn id="2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6" dur="4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23250"/>
                            </p:stCondLst>
                            <p:childTnLst>
                              <p:par>
                                <p:cTn id="22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0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27250"/>
                            </p:stCondLst>
                            <p:childTnLst>
                              <p:par>
                                <p:cTn id="2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31250"/>
                            </p:stCondLst>
                            <p:childTnLst>
                              <p:par>
                                <p:cTn id="2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4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35250"/>
                            </p:stCondLst>
                            <p:childTnLst>
                              <p:par>
                                <p:cTn id="2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39250"/>
                            </p:stCondLst>
                            <p:childTnLst>
                              <p:par>
                                <p:cTn id="2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6" dur="2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41250"/>
                            </p:stCondLst>
                            <p:childTnLst>
                              <p:par>
                                <p:cTn id="2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0" dur="4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45250"/>
                            </p:stCondLst>
                            <p:childTnLst>
                              <p:par>
                                <p:cTn id="25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3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5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7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49250"/>
                            </p:stCondLst>
                            <p:childTnLst>
                              <p:par>
                                <p:cTn id="25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1" dur="4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153250"/>
                            </p:stCondLst>
                            <p:childTnLst>
                              <p:par>
                                <p:cTn id="26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1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2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4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6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7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8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56250"/>
                            </p:stCondLst>
                            <p:childTnLst>
                              <p:par>
                                <p:cTn id="28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1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3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5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60250"/>
                            </p:stCondLst>
                            <p:childTnLst>
                              <p:par>
                                <p:cTn id="2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4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64250"/>
                            </p:stCondLst>
                            <p:childTnLst>
                              <p:par>
                                <p:cTn id="2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4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4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4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168250"/>
                            </p:stCondLst>
                            <p:childTnLst>
                              <p:par>
                                <p:cTn id="29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9" dur="40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72250"/>
                            </p:stCondLst>
                            <p:childTnLst>
                              <p:par>
                                <p:cTn id="30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3" dur="2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4" dur="225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74500"/>
                            </p:stCondLst>
                            <p:childTnLst>
                              <p:par>
                                <p:cTn id="30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78500"/>
                            </p:stCondLst>
                            <p:childTnLst>
                              <p:par>
                                <p:cTn id="3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5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82500"/>
                            </p:stCondLst>
                            <p:childTnLst>
                              <p:par>
                                <p:cTn id="3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4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86500"/>
                            </p:stCondLst>
                            <p:childTnLst>
                              <p:par>
                                <p:cTn id="32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88500"/>
                            </p:stCondLst>
                            <p:childTnLst>
                              <p:par>
                                <p:cTn id="32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4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92500"/>
                            </p:stCondLst>
                            <p:childTnLst>
                              <p:par>
                                <p:cTn id="3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93500"/>
                            </p:stCondLst>
                            <p:childTnLst>
                              <p:par>
                                <p:cTn id="3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4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97500"/>
                            </p:stCondLst>
                            <p:childTnLst>
                              <p:par>
                                <p:cTn id="3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98500"/>
                            </p:stCondLst>
                            <p:childTnLst>
                              <p:par>
                                <p:cTn id="3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201500"/>
                            </p:stCondLst>
                            <p:childTnLst>
                              <p:par>
                                <p:cTn id="3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204500"/>
                            </p:stCondLst>
                            <p:childTnLst>
                              <p:par>
                                <p:cTn id="3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35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  <p:bldP spid="3" grpId="0" build="p"/>
      <p:bldP spid="6" grpId="0"/>
      <p:bldP spid="6" grpId="1"/>
      <p:bldP spid="8" grpId="0" animBg="1"/>
      <p:bldP spid="8" grpId="1" animBg="1"/>
      <p:bldP spid="13" grpId="0" animBg="1"/>
      <p:bldP spid="15" grpId="0" animBg="1"/>
      <p:bldP spid="18" grpId="0"/>
      <p:bldP spid="18" grpId="1"/>
      <p:bldP spid="9" grpId="0" animBg="1"/>
      <p:bldP spid="9" grpId="1" animBg="1"/>
      <p:bldP spid="17" grpId="0"/>
      <p:bldP spid="17" grpId="1"/>
      <p:bldP spid="20" grpId="0"/>
      <p:bldP spid="26" grpId="0" animBg="1"/>
      <p:bldP spid="1047" grpId="0"/>
      <p:bldP spid="1049" grpId="0"/>
      <p:bldP spid="1052" grpId="0" animBg="1"/>
      <p:bldP spid="1054" grpId="0"/>
      <p:bldP spid="33" grpId="0"/>
      <p:bldP spid="3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264</Words>
  <Application>Microsoft Office PowerPoint</Application>
  <PresentationFormat>Presentación en pantalla (4:3)</PresentationFormat>
  <Paragraphs>55</Paragraphs>
  <Slides>1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Tema de Office</vt:lpstr>
      <vt:lpstr>TALLERES DE MÍNERIA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Secudaria</dc:creator>
  <cp:lastModifiedBy>Secundaria</cp:lastModifiedBy>
  <cp:revision>81</cp:revision>
  <dcterms:created xsi:type="dcterms:W3CDTF">2025-10-27T19:43:55Z</dcterms:created>
  <dcterms:modified xsi:type="dcterms:W3CDTF">2025-11-19T20:23:36Z</dcterms:modified>
</cp:coreProperties>
</file>