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CAFF3D-A08F-4CF9-95E0-1E9600ADECA9}" type="datetimeFigureOut">
              <a:rPr lang="es-AR" smtClean="0"/>
              <a:t>24/11/2025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8F615E-A0D6-4435-B6BF-FCB79FD28234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723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8275"/>
            <a:ext cx="9144000" cy="1700808"/>
          </a:xfrm>
        </p:spPr>
        <p:txBody>
          <a:bodyPr>
            <a:prstTxWarp prst="textTriangle">
              <a:avLst>
                <a:gd name="adj" fmla="val 15794"/>
              </a:avLst>
            </a:prstTxWarp>
            <a:noAutofit/>
          </a:bodyPr>
          <a:lstStyle/>
          <a:p>
            <a:r>
              <a:rPr lang="es-ES" sz="5400" dirty="0" smtClean="0">
                <a:solidFill>
                  <a:schemeClr val="accent1"/>
                </a:solidFill>
                <a:latin typeface="Algerian" pitchFamily="82" charset="0"/>
              </a:rPr>
              <a:t>¿cansado de estar</a:t>
            </a:r>
            <a:br>
              <a:rPr lang="es-ES" sz="5400" dirty="0" smtClean="0">
                <a:solidFill>
                  <a:schemeClr val="accent1"/>
                </a:solidFill>
                <a:latin typeface="Algerian" pitchFamily="82" charset="0"/>
              </a:rPr>
            </a:br>
            <a:r>
              <a:rPr lang="es-ES" sz="5400" dirty="0" smtClean="0">
                <a:solidFill>
                  <a:schemeClr val="accent1"/>
                </a:solidFill>
                <a:latin typeface="Algerian" pitchFamily="82" charset="0"/>
              </a:rPr>
              <a:t>aburrido en tu casa?</a:t>
            </a:r>
            <a:endParaRPr lang="es-AR" sz="5400" dirty="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4497388" cy="1029791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sz="740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13855" y="2204864"/>
            <a:ext cx="4040188" cy="395128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Pues ven a un tour por Barreal</a:t>
            </a:r>
          </a:p>
          <a:p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10 días con hotel y comida incluida </a:t>
            </a:r>
          </a:p>
          <a:p>
            <a:r>
              <a:rPr lang="es-ES" dirty="0" smtClean="0">
                <a:solidFill>
                  <a:schemeClr val="accent5"/>
                </a:solidFill>
                <a:latin typeface="Algerian" pitchFamily="82" charset="0"/>
              </a:rPr>
              <a:t>Para más información comuníquese al siguiente número </a:t>
            </a:r>
            <a:r>
              <a:rPr lang="es-E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lgerian" pitchFamily="82" charset="0"/>
              </a:rPr>
              <a:t>:</a:t>
            </a:r>
          </a:p>
          <a:p>
            <a:r>
              <a:rPr lang="es-ES" dirty="0" smtClean="0">
                <a:solidFill>
                  <a:srgbClr val="FFC000"/>
                </a:solidFill>
                <a:latin typeface="Algerian" pitchFamily="82" charset="0"/>
              </a:rPr>
              <a:t>2645536028</a:t>
            </a:r>
            <a:endParaRPr lang="es-AR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2132856"/>
            <a:ext cx="3447288" cy="658368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150451"/>
            <a:ext cx="3312368" cy="199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23928" y="4127586"/>
            <a:ext cx="3312368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32" y="2141450"/>
            <a:ext cx="2710378" cy="19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07" y="4068367"/>
            <a:ext cx="1836472" cy="237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200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37</TotalTime>
  <Words>27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Cartoné</vt:lpstr>
      <vt:lpstr>Presentación de PowerPoint</vt:lpstr>
      <vt:lpstr>¿cansado de estar aburrido en tu casa?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4</cp:revision>
  <dcterms:created xsi:type="dcterms:W3CDTF">2025-11-25T02:40:46Z</dcterms:created>
  <dcterms:modified xsi:type="dcterms:W3CDTF">2025-11-25T03:18:19Z</dcterms:modified>
</cp:coreProperties>
</file>