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1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17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6206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17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3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52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05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8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0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0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3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9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6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D9C33-FD74-41A4-8B4C-070E2837BFE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40F59-2B57-4F56-93A2-DDD8F349BB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6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0955" y="128589"/>
            <a:ext cx="9474708" cy="2943224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¿Tienes curiosidad de como se vé el cielo?</a:t>
            </a:r>
            <a:br>
              <a:rPr lang="es-MX" dirty="0" smtClean="0">
                <a:solidFill>
                  <a:srgbClr val="00B050"/>
                </a:solidFill>
                <a:latin typeface="Arial Black" panose="020B0A04020102020204" pitchFamily="34" charset="0"/>
              </a:rPr>
            </a:br>
            <a:r>
              <a:rPr lang="es-MX" sz="2700" u="sng" dirty="0" smtClean="0">
                <a:solidFill>
                  <a:srgbClr val="FFFF00"/>
                </a:solidFill>
              </a:rPr>
              <a:t>¡Vení a visitar el telescopio más grande del país!</a:t>
            </a:r>
            <a:r>
              <a:rPr lang="es-MX" sz="2700" u="sng" dirty="0">
                <a:solidFill>
                  <a:srgbClr val="FFFF00"/>
                </a:solidFill>
              </a:rPr>
              <a:t/>
            </a:r>
            <a:br>
              <a:rPr lang="es-MX" sz="2700" u="sng" dirty="0">
                <a:solidFill>
                  <a:srgbClr val="FFFF00"/>
                </a:solidFill>
              </a:rPr>
            </a:br>
            <a:endParaRPr lang="en-US" sz="2700" u="sng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29425" y="2776538"/>
            <a:ext cx="5362575" cy="3567112"/>
          </a:xfrm>
        </p:spPr>
        <p:txBody>
          <a:bodyPr>
            <a:normAutofit fontScale="92500"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El observatorio  complejo astronómico El Leoncito, alberga el telescopio ¨Jorge Sahade¨, un reflector de 2,15 metros de diámetro, el observatorio fue instalado en el Parque </a:t>
            </a:r>
            <a:r>
              <a:rPr lang="es-MX" dirty="0">
                <a:solidFill>
                  <a:srgbClr val="FF0000"/>
                </a:solidFill>
              </a:rPr>
              <a:t>N</a:t>
            </a:r>
            <a:r>
              <a:rPr lang="es-MX" dirty="0" smtClean="0">
                <a:solidFill>
                  <a:srgbClr val="FF0000"/>
                </a:solidFill>
              </a:rPr>
              <a:t>acional del Leoncito ya   que es un lugar con muy poca contaminación lumínica, ideal para la </a:t>
            </a:r>
            <a:r>
              <a:rPr lang="es-MX" smtClean="0">
                <a:solidFill>
                  <a:srgbClr val="FF0000"/>
                </a:solidFill>
              </a:rPr>
              <a:t>observación </a:t>
            </a:r>
            <a:r>
              <a:rPr lang="es-MX" smtClean="0">
                <a:solidFill>
                  <a:srgbClr val="FF0000"/>
                </a:solidFill>
              </a:rPr>
              <a:t>astronómica.</a:t>
            </a:r>
            <a:endParaRPr lang="es-MX" dirty="0" smtClean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954" y="2776537"/>
            <a:ext cx="5288471" cy="37157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61265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769</TotalTime>
  <Words>59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Bookman Old Style</vt:lpstr>
      <vt:lpstr>Rockwell</vt:lpstr>
      <vt:lpstr>Damask</vt:lpstr>
      <vt:lpstr>¿Tienes curiosidad de como se vé el cielo? ¡Vení a visitar el telescopio más grande del país!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Estas</dc:title>
  <dc:creator>sala</dc:creator>
  <cp:lastModifiedBy>sala</cp:lastModifiedBy>
  <cp:revision>22</cp:revision>
  <dcterms:created xsi:type="dcterms:W3CDTF">2025-11-13T13:20:05Z</dcterms:created>
  <dcterms:modified xsi:type="dcterms:W3CDTF">2025-11-20T15:25:21Z</dcterms:modified>
</cp:coreProperties>
</file>