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20" autoAdjust="0"/>
  </p:normalViewPr>
  <p:slideViewPr>
    <p:cSldViewPr snapToGrid="0">
      <p:cViewPr varScale="1">
        <p:scale>
          <a:sx n="107" d="100"/>
          <a:sy n="107" d="100"/>
        </p:scale>
        <p:origin x="6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75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165" y="192914"/>
            <a:ext cx="7650865" cy="1809865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s-MX" sz="2800" dirty="0">
                <a:latin typeface="Arial Black" panose="020B0A04020102020204" pitchFamily="34" charset="0"/>
              </a:rPr>
              <a:t>¿cansado de ver luces en el cielo pensando que son estrellas y son luces de aviones o helicópteros?</a:t>
            </a:r>
            <a:endParaRPr lang="es-AR" sz="2800" dirty="0">
              <a:latin typeface="Arial Black" panose="020B0A04020102020204" pitchFamily="34" charset="0"/>
            </a:endParaRPr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34" r="5534"/>
          <a:stretch>
            <a:fillRect/>
          </a:stretch>
        </p:blipFill>
        <p:spPr>
          <a:xfrm>
            <a:off x="8621770" y="147207"/>
            <a:ext cx="2500852" cy="3227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492" y="3272118"/>
            <a:ext cx="6766614" cy="3235214"/>
          </a:xfrm>
        </p:spPr>
        <p:txBody>
          <a:bodyPr>
            <a:normAutofit lnSpcReduction="10000"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-Es el telescopio más grande de San Juan.</a:t>
            </a:r>
          </a:p>
          <a:p>
            <a:r>
              <a:rPr lang="es-MX" sz="2000" dirty="0">
                <a:latin typeface="Arial Black" panose="020B0A04020102020204" pitchFamily="34" charset="0"/>
              </a:rPr>
              <a:t>-Cuenta con 275 noches anuales despejadas.</a:t>
            </a:r>
          </a:p>
          <a:p>
            <a:r>
              <a:rPr lang="es-MX" sz="2000" dirty="0">
                <a:latin typeface="Arial Black" panose="020B0A04020102020204" pitchFamily="34" charset="0"/>
              </a:rPr>
              <a:t>-Tenemos la mejor atención.</a:t>
            </a:r>
          </a:p>
          <a:p>
            <a:r>
              <a:rPr lang="es-MX" sz="1800" dirty="0">
                <a:latin typeface="Arial Narrow" panose="020B0606020202030204" pitchFamily="34" charset="0"/>
              </a:rPr>
              <a:t>             </a:t>
            </a:r>
          </a:p>
          <a:p>
            <a:r>
              <a:rPr lang="es-MX" sz="1800" dirty="0">
                <a:latin typeface="Arial Narrow" panose="020B0606020202030204" pitchFamily="34" charset="0"/>
              </a:rPr>
              <a:t> HORARIOS DE ATENCIÓN:</a:t>
            </a:r>
          </a:p>
          <a:p>
            <a:r>
              <a:rPr lang="es-AR" sz="1800" dirty="0">
                <a:latin typeface="Arial Narrow" panose="020B0606020202030204" pitchFamily="34" charset="0"/>
              </a:rPr>
              <a:t>Viernes a martes de 10:30 a 16:30 y de 17:00 </a:t>
            </a:r>
          </a:p>
          <a:p>
            <a:endParaRPr lang="es-MX" sz="1800" dirty="0">
              <a:latin typeface="Baskerville Old Face" panose="02020602080505020303" pitchFamily="18" charset="0"/>
            </a:endParaRPr>
          </a:p>
          <a:p>
            <a:r>
              <a:rPr lang="es-MX" sz="1800" dirty="0">
                <a:latin typeface="Baskerville Old Face" panose="02020602080505020303" pitchFamily="18" charset="0"/>
              </a:rPr>
              <a:t>PARA MÁS INFORMACIÓN:</a:t>
            </a:r>
          </a:p>
          <a:p>
            <a:r>
              <a:rPr lang="es-MX" sz="1800" dirty="0">
                <a:latin typeface="Baskerville Old Face" panose="02020602080505020303" pitchFamily="18" charset="0"/>
              </a:rPr>
              <a:t>www.casleo.conicet.gov.ar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7895" y="20027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No te preocupes, porque te presento….</a:t>
            </a:r>
          </a:p>
          <a:p>
            <a:r>
              <a:rPr lang="es-MX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         ¡¡EL NUEVO OBSERVATORIO EL LEONCITO!!</a:t>
            </a:r>
          </a:p>
          <a:p>
            <a:r>
              <a:rPr lang="es-MX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Te cuento sus beneficios:</a:t>
            </a:r>
          </a:p>
        </p:txBody>
      </p:sp>
      <p:sp>
        <p:nvSpPr>
          <p:cNvPr id="6" name="Marcador de posición de imagen 2"/>
          <p:cNvSpPr txBox="1">
            <a:spLocks/>
          </p:cNvSpPr>
          <p:nvPr/>
        </p:nvSpPr>
        <p:spPr>
          <a:xfrm>
            <a:off x="7102195" y="398477"/>
            <a:ext cx="3644963" cy="5467443"/>
          </a:xfrm>
          <a:prstGeom prst="rect">
            <a:avLst/>
          </a:prstGeom>
        </p:spPr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469" y="4033136"/>
            <a:ext cx="2312669" cy="2263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543" y="3884236"/>
            <a:ext cx="3343879" cy="2385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B37ABDA-6B93-4264-9C40-4293C22C28FC}"/>
              </a:ext>
            </a:extLst>
          </p:cNvPr>
          <p:cNvSpPr txBox="1"/>
          <p:nvPr/>
        </p:nvSpPr>
        <p:spPr>
          <a:xfrm>
            <a:off x="1817081" y="5263358"/>
            <a:ext cx="306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 (diurnas)     (nocturnas)</a:t>
            </a:r>
          </a:p>
        </p:txBody>
      </p:sp>
    </p:spTree>
    <p:extLst>
      <p:ext uri="{BB962C8B-B14F-4D97-AF65-F5344CB8AC3E}">
        <p14:creationId xmlns:p14="http://schemas.microsoft.com/office/powerpoint/2010/main" val="305412396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96</TotalTime>
  <Words>101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Baskerville Old Face</vt:lpstr>
      <vt:lpstr>Century Gothic</vt:lpstr>
      <vt:lpstr>Estela de condensación</vt:lpstr>
      <vt:lpstr>¿cansado de ver luces en el cielo pensando que son estrellas y son luces de aviones o helicópteros?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PC7</dc:creator>
  <cp:lastModifiedBy>Marcelo</cp:lastModifiedBy>
  <cp:revision>52</cp:revision>
  <dcterms:created xsi:type="dcterms:W3CDTF">2025-11-13T13:03:06Z</dcterms:created>
  <dcterms:modified xsi:type="dcterms:W3CDTF">2025-11-25T20:45:50Z</dcterms:modified>
</cp:coreProperties>
</file>