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53" autoAdjust="0"/>
    <p:restoredTop sz="94660"/>
  </p:normalViewPr>
  <p:slideViewPr>
    <p:cSldViewPr>
      <p:cViewPr varScale="1">
        <p:scale>
          <a:sx n="66" d="100"/>
          <a:sy n="66" d="100"/>
        </p:scale>
        <p:origin x="-1488" y="-8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8ECE95-584D-4D94-9E07-538E9B5FD0DB}" type="datetimeFigureOut">
              <a:rPr lang="es-AR" smtClean="0"/>
              <a:t>26/11/2025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8810BC-CBC0-409B-BEBC-5D88332D94A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99337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810BC-CBC0-409B-BEBC-5D88332D94A6}" type="slidenum">
              <a:rPr lang="es-AR" smtClean="0"/>
              <a:t>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3667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70D1E-ECEB-467A-BAF0-24155ACD64AA}" type="datetimeFigureOut">
              <a:rPr lang="es-AR" smtClean="0"/>
              <a:t>26/11/2025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36C1B-509E-4165-AC73-0BEB51DE68A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74960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70D1E-ECEB-467A-BAF0-24155ACD64AA}" type="datetimeFigureOut">
              <a:rPr lang="es-AR" smtClean="0"/>
              <a:t>26/11/2025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36C1B-509E-4165-AC73-0BEB51DE68A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36965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70D1E-ECEB-467A-BAF0-24155ACD64AA}" type="datetimeFigureOut">
              <a:rPr lang="es-AR" smtClean="0"/>
              <a:t>26/11/2025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36C1B-509E-4165-AC73-0BEB51DE68A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12411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70D1E-ECEB-467A-BAF0-24155ACD64AA}" type="datetimeFigureOut">
              <a:rPr lang="es-AR" smtClean="0"/>
              <a:t>26/11/2025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36C1B-509E-4165-AC73-0BEB51DE68A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58703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70D1E-ECEB-467A-BAF0-24155ACD64AA}" type="datetimeFigureOut">
              <a:rPr lang="es-AR" smtClean="0"/>
              <a:t>26/11/2025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36C1B-509E-4165-AC73-0BEB51DE68A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56132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70D1E-ECEB-467A-BAF0-24155ACD64AA}" type="datetimeFigureOut">
              <a:rPr lang="es-AR" smtClean="0"/>
              <a:t>26/11/2025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36C1B-509E-4165-AC73-0BEB51DE68A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24798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70D1E-ECEB-467A-BAF0-24155ACD64AA}" type="datetimeFigureOut">
              <a:rPr lang="es-AR" smtClean="0"/>
              <a:t>26/11/2025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36C1B-509E-4165-AC73-0BEB51DE68A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56921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70D1E-ECEB-467A-BAF0-24155ACD64AA}" type="datetimeFigureOut">
              <a:rPr lang="es-AR" smtClean="0"/>
              <a:t>26/11/2025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36C1B-509E-4165-AC73-0BEB51DE68A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15158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70D1E-ECEB-467A-BAF0-24155ACD64AA}" type="datetimeFigureOut">
              <a:rPr lang="es-AR" smtClean="0"/>
              <a:t>26/11/2025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36C1B-509E-4165-AC73-0BEB51DE68A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02237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70D1E-ECEB-467A-BAF0-24155ACD64AA}" type="datetimeFigureOut">
              <a:rPr lang="es-AR" smtClean="0"/>
              <a:t>26/11/2025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36C1B-509E-4165-AC73-0BEB51DE68A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0624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70D1E-ECEB-467A-BAF0-24155ACD64AA}" type="datetimeFigureOut">
              <a:rPr lang="es-AR" smtClean="0"/>
              <a:t>26/11/2025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36C1B-509E-4165-AC73-0BEB51DE68A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14373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70D1E-ECEB-467A-BAF0-24155ACD64AA}" type="datetimeFigureOut">
              <a:rPr lang="es-AR" smtClean="0"/>
              <a:t>26/11/2025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36C1B-509E-4165-AC73-0BEB51DE68A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4778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2.jpeg"/><Relationship Id="rId1" Type="http://schemas.microsoft.com/office/2007/relationships/media" Target="../media/media1.mp3"/><Relationship Id="rId6" Type="http://schemas.openxmlformats.org/officeDocument/2006/relationships/image" Target="../media/image2.gif"/><Relationship Id="rId11" Type="http://schemas.openxmlformats.org/officeDocument/2006/relationships/image" Target="../media/image7.png"/><Relationship Id="rId5" Type="http://schemas.openxmlformats.org/officeDocument/2006/relationships/image" Target="../media/image1.gif"/><Relationship Id="rId15" Type="http://schemas.openxmlformats.org/officeDocument/2006/relationships/image" Target="../media/image11.jpe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332656"/>
            <a:ext cx="7772400" cy="3267795"/>
          </a:xfrm>
        </p:spPr>
        <p:txBody>
          <a:bodyPr>
            <a:normAutofit/>
          </a:bodyPr>
          <a:lstStyle/>
          <a:p>
            <a:r>
              <a:rPr lang="es-MX" sz="6000" dirty="0" smtClean="0">
                <a:latin typeface="Algerian" pitchFamily="82" charset="0"/>
              </a:rPr>
              <a:t>Los talleres </a:t>
            </a:r>
            <a:br>
              <a:rPr lang="es-MX" sz="6000" dirty="0" smtClean="0">
                <a:latin typeface="Algerian" pitchFamily="82" charset="0"/>
              </a:rPr>
            </a:br>
            <a:r>
              <a:rPr lang="es-MX" sz="6000" dirty="0">
                <a:latin typeface="Algerian" pitchFamily="82" charset="0"/>
              </a:rPr>
              <a:t> </a:t>
            </a:r>
            <a:r>
              <a:rPr lang="es-MX" sz="6000" dirty="0" smtClean="0">
                <a:latin typeface="Algerian" pitchFamily="82" charset="0"/>
              </a:rPr>
              <a:t>de </a:t>
            </a:r>
            <a:br>
              <a:rPr lang="es-MX" sz="6000" dirty="0" smtClean="0">
                <a:latin typeface="Algerian" pitchFamily="82" charset="0"/>
              </a:rPr>
            </a:br>
            <a:r>
              <a:rPr lang="es-MX" sz="6000" dirty="0">
                <a:latin typeface="Algerian" pitchFamily="82" charset="0"/>
              </a:rPr>
              <a:t> </a:t>
            </a:r>
            <a:r>
              <a:rPr lang="es-MX" sz="6000" dirty="0" err="1" smtClean="0">
                <a:latin typeface="Algerian" pitchFamily="82" charset="0"/>
              </a:rPr>
              <a:t>mineria</a:t>
            </a:r>
            <a:r>
              <a:rPr lang="es-MX" sz="6000" dirty="0" smtClean="0">
                <a:latin typeface="Algerian" pitchFamily="82" charset="0"/>
              </a:rPr>
              <a:t> </a:t>
            </a:r>
            <a:endParaRPr lang="es-AR" sz="6000" dirty="0">
              <a:latin typeface="Algerian" pitchFamily="82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401560" y="3360738"/>
            <a:ext cx="6400800" cy="3429000"/>
          </a:xfrm>
        </p:spPr>
        <p:txBody>
          <a:bodyPr/>
          <a:lstStyle/>
          <a:p>
            <a:r>
              <a:rPr lang="es-MX" dirty="0" err="1" smtClean="0">
                <a:latin typeface="Algerian" pitchFamily="82" charset="0"/>
              </a:rPr>
              <a:t>Benjamin</a:t>
            </a:r>
            <a:r>
              <a:rPr lang="es-MX" dirty="0" smtClean="0">
                <a:latin typeface="Algerian" pitchFamily="82" charset="0"/>
              </a:rPr>
              <a:t> </a:t>
            </a:r>
            <a:r>
              <a:rPr lang="es-MX" dirty="0" err="1" smtClean="0">
                <a:latin typeface="Algerian" pitchFamily="82" charset="0"/>
              </a:rPr>
              <a:t>ruiz</a:t>
            </a:r>
            <a:r>
              <a:rPr lang="es-MX" dirty="0" smtClean="0">
                <a:latin typeface="Algerian" pitchFamily="82" charset="0"/>
              </a:rPr>
              <a:t> </a:t>
            </a:r>
          </a:p>
          <a:p>
            <a:r>
              <a:rPr lang="es-MX" dirty="0" smtClean="0">
                <a:latin typeface="Algerian" pitchFamily="82" charset="0"/>
              </a:rPr>
              <a:t>Profesora/r – </a:t>
            </a:r>
            <a:r>
              <a:rPr lang="es-MX" dirty="0" err="1" smtClean="0">
                <a:latin typeface="Algerian" pitchFamily="82" charset="0"/>
              </a:rPr>
              <a:t>andrea</a:t>
            </a:r>
            <a:r>
              <a:rPr lang="es-MX" dirty="0">
                <a:latin typeface="Algerian" pitchFamily="82" charset="0"/>
              </a:rPr>
              <a:t> </a:t>
            </a:r>
            <a:r>
              <a:rPr lang="es-MX" dirty="0" err="1" smtClean="0">
                <a:latin typeface="Algerian" pitchFamily="82" charset="0"/>
              </a:rPr>
              <a:t>gomez</a:t>
            </a:r>
            <a:r>
              <a:rPr lang="es-MX" dirty="0" smtClean="0">
                <a:latin typeface="Algerian" pitchFamily="82" charset="0"/>
              </a:rPr>
              <a:t> </a:t>
            </a:r>
            <a:r>
              <a:rPr lang="es-MX" dirty="0" smtClean="0">
                <a:latin typeface="Algerian" pitchFamily="82" charset="0"/>
              </a:rPr>
              <a:t> </a:t>
            </a:r>
            <a:r>
              <a:rPr lang="es-MX" dirty="0" smtClean="0">
                <a:latin typeface="Algerian" pitchFamily="82" charset="0"/>
              </a:rPr>
              <a:t>– </a:t>
            </a:r>
            <a:r>
              <a:rPr lang="es-MX" dirty="0" err="1" smtClean="0">
                <a:latin typeface="Algerian" pitchFamily="82" charset="0"/>
              </a:rPr>
              <a:t>roberto</a:t>
            </a:r>
            <a:r>
              <a:rPr lang="es-MX" dirty="0" smtClean="0">
                <a:latin typeface="Algerian" pitchFamily="82" charset="0"/>
              </a:rPr>
              <a:t> mas -  </a:t>
            </a:r>
            <a:r>
              <a:rPr lang="es-MX" dirty="0" err="1" smtClean="0">
                <a:latin typeface="Algerian" pitchFamily="82" charset="0"/>
              </a:rPr>
              <a:t>matias</a:t>
            </a:r>
            <a:r>
              <a:rPr lang="es-MX" dirty="0" smtClean="0">
                <a:latin typeface="Algerian" pitchFamily="82" charset="0"/>
              </a:rPr>
              <a:t> </a:t>
            </a:r>
            <a:r>
              <a:rPr lang="es-MX" dirty="0" err="1" smtClean="0">
                <a:latin typeface="Algerian" pitchFamily="82" charset="0"/>
              </a:rPr>
              <a:t>ariza</a:t>
            </a:r>
            <a:r>
              <a:rPr lang="es-MX" dirty="0" smtClean="0">
                <a:latin typeface="Algerian" pitchFamily="82" charset="0"/>
              </a:rPr>
              <a:t>  </a:t>
            </a:r>
          </a:p>
          <a:p>
            <a:r>
              <a:rPr lang="es-MX" dirty="0" smtClean="0">
                <a:latin typeface="Algerian" pitchFamily="82" charset="0"/>
              </a:rPr>
              <a:t>Curso 1ª </a:t>
            </a:r>
          </a:p>
          <a:p>
            <a:r>
              <a:rPr lang="es-MX" dirty="0" smtClean="0">
                <a:latin typeface="Algerian" pitchFamily="82" charset="0"/>
              </a:rPr>
              <a:t>Año 2025</a:t>
            </a:r>
          </a:p>
          <a:p>
            <a:endParaRPr lang="es-MX" dirty="0" smtClean="0">
              <a:latin typeface="Algerian" pitchFamily="82" charset="0"/>
            </a:endParaRPr>
          </a:p>
        </p:txBody>
      </p:sp>
      <p:pic>
        <p:nvPicPr>
          <p:cNvPr id="1028" name="Picture 4" descr="Martillos Clips - Find &amp; Share on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848"/>
            <a:ext cx="2501668" cy="1407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lectricidad | Electricidad, Imagenes animadas, Gifs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"/>
            <a:ext cx="1763688" cy="137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Gifs Animados de Informática - Gifs Animad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7" name="AutoShape 10" descr="Gifs Animados de Informática - Gifs Animad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077" y="4771071"/>
            <a:ext cx="2098923" cy="2086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13 Rectángulo"/>
          <p:cNvSpPr/>
          <p:nvPr/>
        </p:nvSpPr>
        <p:spPr>
          <a:xfrm>
            <a:off x="24493" y="210301"/>
            <a:ext cx="911950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3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pPr marL="457200" indent="-457200" algn="ctr">
              <a:buFont typeface="Arial" pitchFamily="34" charset="0"/>
              <a:buChar char="•"/>
            </a:pPr>
            <a:endParaRPr lang="es-ES" sz="3200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algn="ctr"/>
            <a:endParaRPr lang="es-ES" sz="32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9" name="AutoShape 4" descr="blob:https://web.whatsapp.com/36f26ba1-40be-435c-9626-9de767e3a90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20" name="AutoShape 9" descr="blob:https://web.whatsapp.com/c9e90c90-690e-477d-a0bc-893992b3bc99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22" name="21 Rectángulo"/>
          <p:cNvSpPr/>
          <p:nvPr/>
        </p:nvSpPr>
        <p:spPr>
          <a:xfrm>
            <a:off x="4947917" y="5834339"/>
            <a:ext cx="4526218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2000" b="1" dirty="0" smtClean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es-ES" sz="32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3" name="AutoShape 12" descr="blob:https://web.whatsapp.com/d5eff547-68d0-4541-b526-f008dfe7b3fe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28" name="AutoShape 16" descr="blob:https://web.whatsapp.com/2327cedf-982f-47c0-86d5-ef07451667fe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29" name="AutoShape 19" descr="blob:https://web.whatsapp.com/5aa93951-30dd-456c-8a4f-19b7ab3dff85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32" name="AutoShape 22" descr="blob:https://web.whatsapp.com/e6ecff5f-7117-450c-a2a8-0de9d638bdf2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33" name="AutoShape 27" descr="blob:https://web.whatsapp.com/c076ae30-d7f4-44ca-8348-45279d685f04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36" name="35 Rectángulo"/>
          <p:cNvSpPr/>
          <p:nvPr/>
        </p:nvSpPr>
        <p:spPr>
          <a:xfrm>
            <a:off x="4523935" y="4234639"/>
            <a:ext cx="28084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.</a:t>
            </a:r>
            <a:endParaRPr lang="es-ES" sz="2800" b="1" cap="none" spc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4572000" y="71801"/>
            <a:ext cx="184731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s-ES" sz="2800" b="1" cap="none" spc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ctr"/>
            <a:endParaRPr lang="es-ES" sz="28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-684584" y="2853386"/>
            <a:ext cx="1003428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2800" b="1" cap="none" spc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ctr"/>
            <a:endParaRPr lang="es-ES" sz="28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-278412" y="-144463"/>
            <a:ext cx="936664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endParaRPr lang="es-ES" sz="28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AutoShape 2" descr="blob:https://web.whatsapp.com/c01656d0-482d-4f0f-9397-69c0e33fd6ff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10" name="AutoShape 5" descr="blob:https://web.whatsapp.com/697bd24a-d5ab-4b2e-bcd6-2c02b848faf9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19" name="AutoShape 4" descr="blob:https://web.whatsapp.com/0fef636f-7f91-4441-b541-959eb0db4458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30" name="29 Rectángulo"/>
          <p:cNvSpPr/>
          <p:nvPr/>
        </p:nvSpPr>
        <p:spPr>
          <a:xfrm>
            <a:off x="-5017281" y="837056"/>
            <a:ext cx="1016156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</a:p>
          <a:p>
            <a:pPr algn="ctr"/>
            <a:r>
              <a:rPr lang="es-E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endParaRPr lang="es-ES" sz="36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26" name="AutoShape 2" descr="blob:https://web.whatsapp.com/2313d7af-f454-4124-b478-6853523468e0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38" name="AutoShape 5" descr="blob:https://web.whatsapp.com/a20b827e-7abc-4e71-8c09-cbbd4dc1051f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41" name="AutoShape 8" descr="blob:https://web.whatsapp.com/4d3236d7-82d9-4ed9-b1cb-032349a4b140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44" name="AutoShape 12" descr="blob:https://web.whatsapp.com/9ec5b5b1-ea71-4411-9244-3ce5626fb9c4"/>
          <p:cNvSpPr>
            <a:spLocks noChangeAspect="1" noChangeArrowheads="1"/>
          </p:cNvSpPr>
          <p:nvPr/>
        </p:nvSpPr>
        <p:spPr bwMode="auto">
          <a:xfrm>
            <a:off x="2441575" y="2141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47" name="AutoShape 17" descr="blob:https://web.whatsapp.com/d5bde9f6-5b55-4022-aab1-e0f6ab09d0c0"/>
          <p:cNvSpPr>
            <a:spLocks noChangeAspect="1" noChangeArrowheads="1"/>
          </p:cNvSpPr>
          <p:nvPr/>
        </p:nvSpPr>
        <p:spPr bwMode="auto">
          <a:xfrm>
            <a:off x="2593975" y="2293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472" y="-57434"/>
            <a:ext cx="677247" cy="750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48 Rectángulo"/>
          <p:cNvSpPr/>
          <p:nvPr/>
        </p:nvSpPr>
        <p:spPr>
          <a:xfrm>
            <a:off x="4180637" y="456207"/>
            <a:ext cx="1847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s-ES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0" name="AutoShape 22" descr="blob:https://web.whatsapp.com/4e88f106-dc02-4e45-b063-2c31c649751e"/>
          <p:cNvSpPr>
            <a:spLocks noChangeAspect="1" noChangeArrowheads="1"/>
          </p:cNvSpPr>
          <p:nvPr/>
        </p:nvSpPr>
        <p:spPr bwMode="auto">
          <a:xfrm>
            <a:off x="2746375" y="2446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51" name="Picture 2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3154" y="-939641"/>
            <a:ext cx="10282326" cy="7953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52 Rectángulo"/>
          <p:cNvSpPr/>
          <p:nvPr/>
        </p:nvSpPr>
        <p:spPr>
          <a:xfrm>
            <a:off x="-100405" y="137555"/>
            <a:ext cx="9122177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NOSTREOSAD APRENDEMOS  Y PRACTICAMOS  DIFERENTE</a:t>
            </a:r>
          </a:p>
          <a:p>
            <a:pPr algn="ctr"/>
            <a:r>
              <a:rPr lang="es-ES" sz="28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HABILIDADES CON LA COMPUTADORA Y LAS TECNOLOGUIA </a:t>
            </a:r>
          </a:p>
          <a:p>
            <a:pPr algn="ctr"/>
            <a:r>
              <a:rPr lang="es-ES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DIGITALES.EL OBJETIVO DE NOSOTROS  ES QUE PODAMOS </a:t>
            </a:r>
          </a:p>
          <a:p>
            <a:pPr algn="ctr"/>
            <a:r>
              <a:rPr lang="es-ES" sz="28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MANEJAR HERRMIENTA  INFORMATICA  CON SEGURIDAD Y</a:t>
            </a:r>
          </a:p>
          <a:p>
            <a:pPr algn="ctr"/>
            <a:r>
              <a:rPr lang="es-ES" sz="2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s-ES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RESPONSABILIDAD Y CREATIVIDAD , TANTO APLICANDO EN </a:t>
            </a:r>
          </a:p>
          <a:p>
            <a:pPr algn="ctr"/>
            <a:r>
              <a:rPr lang="es-ES" sz="28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LA VIDA COTIDIANA .</a:t>
            </a:r>
            <a:endParaRPr lang="es-ES" sz="28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55" name="AutoShape 26" descr="blob:https://web.whatsapp.com/87188162-a8f7-4c24-8e20-573f8db79337"/>
          <p:cNvSpPr>
            <a:spLocks noChangeAspect="1" noChangeArrowheads="1"/>
          </p:cNvSpPr>
          <p:nvPr/>
        </p:nvSpPr>
        <p:spPr bwMode="auto">
          <a:xfrm>
            <a:off x="2898775" y="2598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5608095"/>
            <a:ext cx="4811443" cy="7061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2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-675456"/>
            <a:ext cx="9244405" cy="7623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" name="AutoShape 31" descr="blob:https://web.whatsapp.com/f052fd3b-28b0-4932-9b8d-4fd2c05e80d2"/>
          <p:cNvSpPr>
            <a:spLocks noChangeAspect="1" noChangeArrowheads="1"/>
          </p:cNvSpPr>
          <p:nvPr/>
        </p:nvSpPr>
        <p:spPr bwMode="auto">
          <a:xfrm>
            <a:off x="3051175" y="2751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1056" name="Picture 3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0619" y="-757727"/>
            <a:ext cx="11009108" cy="7915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57 Rectángulo"/>
          <p:cNvSpPr/>
          <p:nvPr/>
        </p:nvSpPr>
        <p:spPr>
          <a:xfrm>
            <a:off x="-278412" y="-408196"/>
            <a:ext cx="9828584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EN EL TALLER DE ELECTRICIDAD  APRENDEMOS  CONCEPTO </a:t>
            </a:r>
          </a:p>
          <a:p>
            <a:pPr algn="ctr"/>
            <a:r>
              <a:rPr lang="es-ES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TEORICO Y PRACTICO  RELACIONADA  CON ELE USO SEGURO</a:t>
            </a:r>
          </a:p>
          <a:p>
            <a:pPr algn="ctr"/>
            <a:r>
              <a:rPr lang="es-E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E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Y  CORRECTO   DE LA ENERGUIA ELECTRICA . EL OBJETIVO </a:t>
            </a:r>
          </a:p>
          <a:p>
            <a:pPr algn="ctr"/>
            <a:r>
              <a:rPr lang="es-ES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PRINCIPAL NUESTRO  ES CONOSER COMO UISAR LA </a:t>
            </a:r>
          </a:p>
          <a:p>
            <a:pPr algn="ctr"/>
            <a:r>
              <a:rPr lang="es-E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ELECTRICIDAD, COMO SE UTILIZA LAS HERRAMIENTA </a:t>
            </a:r>
          </a:p>
          <a:p>
            <a:pPr algn="ctr"/>
            <a:r>
              <a:rPr lang="es-ES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BASICA  Y COMO90 SE  REALIZA INTALACIONES </a:t>
            </a:r>
            <a:endParaRPr lang="es-ES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57" name="Picture 3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051175" y="2029317"/>
            <a:ext cx="2849825" cy="2237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" name="AutoShape 35" descr="blob:https://web.whatsapp.com/71006308-6799-4396-a8cf-2ff243baf0b4"/>
          <p:cNvSpPr>
            <a:spLocks noChangeAspect="1" noChangeArrowheads="1"/>
          </p:cNvSpPr>
          <p:nvPr/>
        </p:nvSpPr>
        <p:spPr bwMode="auto">
          <a:xfrm>
            <a:off x="3203575" y="2903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1060" name="Picture 3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71" y="-2741331"/>
            <a:ext cx="5475430" cy="7456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2" name="Picture 3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71" y="2925989"/>
            <a:ext cx="3136807" cy="2363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AutoShape 40" descr="blob:https://web.whatsapp.com/5290f8da-6a9f-4028-890d-7a22c2de120b"/>
          <p:cNvSpPr>
            <a:spLocks noChangeAspect="1" noChangeArrowheads="1"/>
          </p:cNvSpPr>
          <p:nvPr/>
        </p:nvSpPr>
        <p:spPr bwMode="auto">
          <a:xfrm>
            <a:off x="3355975" y="3055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1066" name="Picture 4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814" y="-886645"/>
            <a:ext cx="5395951" cy="784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7" name="Picture 4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75" y="4279991"/>
            <a:ext cx="1765713" cy="2712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1" name="Picture 47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2397" y="-605793"/>
            <a:ext cx="5345198" cy="7566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" name="AutoShape 50" descr="\\pc07\Secundaria\1º Año -- INFORMÁTICA\2025\Taller Laboratorio de Informática\3er trimestre\Fotos de talleres\WhatsApp Image 2025-10-22 at 17.34.33 (1).jpe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63" name="AutoShape 52" descr="\\pc07\Secundaria\1º Año -- INFORMÁTICA\2025\Taller Laboratorio de Informática\3er trimestre\Fotos de talleres\WhatsApp Image 2025-10-22 at 17.34.33 (1).jpe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1024" name="1023 Rectángulo"/>
          <p:cNvSpPr/>
          <p:nvPr/>
        </p:nvSpPr>
        <p:spPr>
          <a:xfrm>
            <a:off x="2401245" y="3244334"/>
            <a:ext cx="255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 smtClean="0"/>
              <a:t>)</a:t>
            </a:r>
            <a:endParaRPr lang="es-AR" dirty="0"/>
          </a:p>
        </p:txBody>
      </p:sp>
      <p:sp>
        <p:nvSpPr>
          <p:cNvPr id="1025" name="AutoShape 54" descr="\\pc07\Secundaria\1º Año -- INFORMÁTICA\2025\Taller Laboratorio de Informática\3er trimestre\Fotos de talleres\WhatsApp Image 2025-10-22 at 17.34.33 (1).jpeg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1040" name="1039 Rectángulo"/>
          <p:cNvSpPr/>
          <p:nvPr/>
        </p:nvSpPr>
        <p:spPr>
          <a:xfrm>
            <a:off x="4289797" y="4771071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endParaRPr lang="es-ES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1041" name="1040 Rectángulo"/>
          <p:cNvSpPr/>
          <p:nvPr/>
        </p:nvSpPr>
        <p:spPr>
          <a:xfrm>
            <a:off x="-379406" y="7461448"/>
            <a:ext cx="921822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CON ESFUERZO Y </a:t>
            </a:r>
          </a:p>
          <a:p>
            <a:pPr algn="ctr"/>
            <a:r>
              <a:rPr lang="es-ES" sz="5400" b="1" cap="none" spc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DEDICASION TODO SE CUMPLE </a:t>
            </a:r>
            <a:endParaRPr lang="es-ES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5" name="Short Meditation Music - 3 Minute Relaxation, Calming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1000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628784" y="2103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75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4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3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7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0"/>
                            </p:stCondLst>
                            <p:childTnLst>
                              <p:par>
                                <p:cTn id="6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500"/>
                            </p:stCondLst>
                            <p:childTnLst>
                              <p:par>
                                <p:cTn id="6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000"/>
                            </p:stCondLst>
                            <p:childTnLst>
                              <p:par>
                                <p:cTn id="7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3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500"/>
                            </p:stCondLst>
                            <p:childTnLst>
                              <p:par>
                                <p:cTn id="84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3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500"/>
                            </p:stCondLst>
                            <p:childTnLst>
                              <p:par>
                                <p:cTn id="8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500"/>
                            </p:stCondLst>
                            <p:childTnLst>
                              <p:par>
                                <p:cTn id="9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4000"/>
                                        <p:tgtEl>
                                          <p:spTgt spid="1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4500"/>
                            </p:stCondLst>
                            <p:childTnLst>
                              <p:par>
                                <p:cTn id="9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6500"/>
                            </p:stCondLst>
                            <p:childTnLst>
                              <p:par>
                                <p:cTn id="10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40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500"/>
                            </p:stCondLst>
                            <p:childTnLst>
                              <p:par>
                                <p:cTn id="10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2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2500"/>
                            </p:stCondLst>
                            <p:childTnLst>
                              <p:par>
                                <p:cTn id="10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3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4" dur="7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7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7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7" dur="7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uiExpand="1" build="p"/>
      <p:bldP spid="14" grpId="0"/>
      <p:bldP spid="22" grpId="0"/>
      <p:bldP spid="8" grpId="0"/>
      <p:bldP spid="11" grpId="0"/>
      <p:bldP spid="17" grpId="0"/>
      <p:bldP spid="30" grpId="0"/>
      <p:bldP spid="53" grpId="0"/>
      <p:bldP spid="53" grpId="1"/>
      <p:bldP spid="58" grpId="0"/>
      <p:bldP spid="1040" grpId="0"/>
      <p:bldP spid="1041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</TotalTime>
  <Words>115</Words>
  <Application>Microsoft Office PowerPoint</Application>
  <PresentationFormat>Presentación en pantalla (4:3)</PresentationFormat>
  <Paragraphs>27</Paragraphs>
  <Slides>1</Slides>
  <Notes>1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2" baseType="lpstr">
      <vt:lpstr>Tema de Office</vt:lpstr>
      <vt:lpstr>Los talleres   de   mineria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Los talleres   de   minereia </dc:title>
  <dc:creator>Secundaria</dc:creator>
  <cp:lastModifiedBy>Secundaria</cp:lastModifiedBy>
  <cp:revision>58</cp:revision>
  <dcterms:created xsi:type="dcterms:W3CDTF">2025-11-03T18:43:07Z</dcterms:created>
  <dcterms:modified xsi:type="dcterms:W3CDTF">2025-11-26T19:57:15Z</dcterms:modified>
</cp:coreProperties>
</file>