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4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850BE-0B4E-4959-A613-49452BD2FD47}" type="datetimeFigureOut">
              <a:rPr lang="es-AR" smtClean="0"/>
              <a:t>26/11/2025</a:t>
            </a:fld>
            <a:endParaRPr lang="es-AR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F6EDE-1154-4D32-B134-90038A5E327E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677670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9F2D9-BB34-47D7-851B-093EB3C3351A}" type="datetimeFigureOut">
              <a:rPr lang="es-AR" smtClean="0"/>
              <a:t>26/11/2025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9672-871D-4667-A13A-7BE9091BE07F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71485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9F2D9-BB34-47D7-851B-093EB3C3351A}" type="datetimeFigureOut">
              <a:rPr lang="es-AR" smtClean="0"/>
              <a:t>26/11/2025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9672-871D-4667-A13A-7BE9091BE07F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858310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9F2D9-BB34-47D7-851B-093EB3C3351A}" type="datetimeFigureOut">
              <a:rPr lang="es-AR" smtClean="0"/>
              <a:t>26/11/2025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9672-871D-4667-A13A-7BE9091BE07F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641951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9F2D9-BB34-47D7-851B-093EB3C3351A}" type="datetimeFigureOut">
              <a:rPr lang="es-AR" smtClean="0"/>
              <a:t>26/11/2025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9672-871D-4667-A13A-7BE9091BE07F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038119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9F2D9-BB34-47D7-851B-093EB3C3351A}" type="datetimeFigureOut">
              <a:rPr lang="es-AR" smtClean="0"/>
              <a:t>26/11/2025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9672-871D-4667-A13A-7BE9091BE07F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982156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9F2D9-BB34-47D7-851B-093EB3C3351A}" type="datetimeFigureOut">
              <a:rPr lang="es-AR" smtClean="0"/>
              <a:t>26/11/2025</a:t>
            </a:fld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9672-871D-4667-A13A-7BE9091BE07F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84276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9F2D9-BB34-47D7-851B-093EB3C3351A}" type="datetimeFigureOut">
              <a:rPr lang="es-AR" smtClean="0"/>
              <a:t>26/11/2025</a:t>
            </a:fld>
            <a:endParaRPr lang="es-AR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9672-871D-4667-A13A-7BE9091BE07F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621144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9F2D9-BB34-47D7-851B-093EB3C3351A}" type="datetimeFigureOut">
              <a:rPr lang="es-AR" smtClean="0"/>
              <a:t>26/11/2025</a:t>
            </a:fld>
            <a:endParaRPr lang="es-A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9672-871D-4667-A13A-7BE9091BE07F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91420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9F2D9-BB34-47D7-851B-093EB3C3351A}" type="datetimeFigureOut">
              <a:rPr lang="es-AR" smtClean="0"/>
              <a:t>26/11/2025</a:t>
            </a:fld>
            <a:endParaRPr lang="es-AR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9672-871D-4667-A13A-7BE9091BE07F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20537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9F2D9-BB34-47D7-851B-093EB3C3351A}" type="datetimeFigureOut">
              <a:rPr lang="es-AR" smtClean="0"/>
              <a:t>26/11/2025</a:t>
            </a:fld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9672-871D-4667-A13A-7BE9091BE07F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132995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9F2D9-BB34-47D7-851B-093EB3C3351A}" type="datetimeFigureOut">
              <a:rPr lang="es-AR" smtClean="0"/>
              <a:t>26/11/2025</a:t>
            </a:fld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9672-871D-4667-A13A-7BE9091BE07F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98697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9F2D9-BB34-47D7-851B-093EB3C3351A}" type="datetimeFigureOut">
              <a:rPr lang="es-AR" smtClean="0"/>
              <a:t>26/11/2025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39672-871D-4667-A13A-7BE9091BE07F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285350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png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4" Type="http://schemas.openxmlformats.org/officeDocument/2006/relationships/image" Target="../media/image1.jpeg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Imágenes de Informatica dibujo - Descarga gratuita en Freepi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041" y="-1200317"/>
            <a:ext cx="10412631" cy="805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2951018" y="2967335"/>
            <a:ext cx="61929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s-ES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good for the ghost - Alg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62400" y="4785702"/>
            <a:ext cx="609600" cy="609600"/>
          </a:xfrm>
          <a:prstGeom prst="rect">
            <a:avLst/>
          </a:prstGeom>
        </p:spPr>
      </p:pic>
      <p:pic>
        <p:nvPicPr>
          <p:cNvPr id="12" name="Picture 2" descr="Colegio Del Prado SJ | Chimba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1" y="-16152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8 Rectángulo"/>
          <p:cNvSpPr/>
          <p:nvPr/>
        </p:nvSpPr>
        <p:spPr>
          <a:xfrm>
            <a:off x="173843" y="2967335"/>
            <a:ext cx="7278477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ALUMNO: LUCA GODOY</a:t>
            </a:r>
          </a:p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CURSO: 1ª</a:t>
            </a:r>
          </a:p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PROFESORA: ANDREA GOMEZ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15" y="-1144514"/>
            <a:ext cx="10116577" cy="794671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968" y="-1323528"/>
            <a:ext cx="10459937" cy="7964357"/>
          </a:xfrm>
          <a:prstGeom prst="rect">
            <a:avLst/>
          </a:prstGeom>
        </p:spPr>
      </p:pic>
      <p:sp>
        <p:nvSpPr>
          <p:cNvPr id="20" name="19 Rectángulo"/>
          <p:cNvSpPr/>
          <p:nvPr/>
        </p:nvSpPr>
        <p:spPr>
          <a:xfrm>
            <a:off x="611560" y="2967335"/>
            <a:ext cx="9378429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TALLER DE INFORMATICA </a:t>
            </a:r>
          </a:p>
          <a:p>
            <a:pPr algn="ctr"/>
            <a:r>
              <a:rPr lang="es-ES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EN ESTE TALLER APRENDIMOS A USAR MUCHAS APLICACIONES COMO CANVA</a:t>
            </a:r>
          </a:p>
          <a:p>
            <a:pPr algn="ctr"/>
            <a:r>
              <a:rPr lang="es-ES" sz="3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POWER POINT ETC</a:t>
            </a:r>
            <a:endParaRPr lang="es-ES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036" name="1035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450" y="-1134552"/>
            <a:ext cx="10501770" cy="7976236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532" y="-1325925"/>
            <a:ext cx="10595612" cy="811281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381" y="-1385695"/>
            <a:ext cx="10579971" cy="8253536"/>
          </a:xfrm>
          <a:prstGeom prst="rect">
            <a:avLst/>
          </a:prstGeom>
        </p:spPr>
      </p:pic>
      <p:sp>
        <p:nvSpPr>
          <p:cNvPr id="21" name="20 Rectángulo"/>
          <p:cNvSpPr/>
          <p:nvPr/>
        </p:nvSpPr>
        <p:spPr>
          <a:xfrm>
            <a:off x="395536" y="2967335"/>
            <a:ext cx="8496944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TALLER DE ELECTRICIDAD</a:t>
            </a:r>
            <a:endParaRPr lang="es-ES" sz="36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es-E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EN ESTE APRENDIERONA PELAR CABLES Y DESPUES DE AGARRARLE LA  MANO APRENDIERON HACER EMPALMES Y ALFINAL HICIERON UN CUADRO</a:t>
            </a:r>
            <a:endParaRPr lang="es-ES" sz="54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es-E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43" name="1042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5865" y="-1411853"/>
            <a:ext cx="10766278" cy="8253537"/>
          </a:xfrm>
          <a:prstGeom prst="rect">
            <a:avLst/>
          </a:prstGeom>
        </p:spPr>
      </p:pic>
      <p:sp>
        <p:nvSpPr>
          <p:cNvPr id="22" name="21 Rectángulo"/>
          <p:cNvSpPr/>
          <p:nvPr/>
        </p:nvSpPr>
        <p:spPr>
          <a:xfrm>
            <a:off x="827585" y="2967335"/>
            <a:ext cx="7704855" cy="40626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TALLER DE HERRAMIENTAS UNIVERSALES</a:t>
            </a:r>
          </a:p>
          <a:p>
            <a:pPr algn="ctr"/>
            <a:r>
              <a:rPr lang="es-E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EN ESTE TALLER HICIERON UN PERCHERO DE MADERA</a:t>
            </a:r>
            <a:endParaRPr lang="es-ES" sz="32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s-E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65" name="1064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139" y="-1411853"/>
            <a:ext cx="10766278" cy="8266626"/>
          </a:xfrm>
          <a:prstGeom prst="rect">
            <a:avLst/>
          </a:prstGeom>
        </p:spPr>
      </p:pic>
      <p:pic>
        <p:nvPicPr>
          <p:cNvPr id="1077" name="1076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707" y="-1433868"/>
            <a:ext cx="10860120" cy="8058317"/>
          </a:xfrm>
          <a:prstGeom prst="rect">
            <a:avLst/>
          </a:prstGeom>
        </p:spPr>
      </p:pic>
      <p:pic>
        <p:nvPicPr>
          <p:cNvPr id="23" name="22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9922" y="-1478664"/>
            <a:ext cx="10844479" cy="825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69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4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9250"/>
                            </p:stCondLst>
                            <p:childTnLst>
                              <p:par>
                                <p:cTn id="3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75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67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750"/>
                            </p:stCondLst>
                            <p:childTnLst>
                              <p:par>
                                <p:cTn id="4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4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475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25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4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9250"/>
                            </p:stCondLst>
                            <p:childTnLst>
                              <p:par>
                                <p:cTn id="5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4000" fill="hold"/>
                                        <p:tgtEl>
                                          <p:spTgt spid="10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325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4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7250"/>
                            </p:stCondLst>
                            <p:childTnLst>
                              <p:par>
                                <p:cTn id="7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40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4000" fill="hold"/>
                                        <p:tgtEl>
                                          <p:spTgt spid="1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000" fill="hold"/>
                                        <p:tgtEl>
                                          <p:spTgt spid="1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1250"/>
                            </p:stCondLst>
                            <p:childTnLst>
                              <p:par>
                                <p:cTn id="8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4000" fill="hold"/>
                                        <p:tgtEl>
                                          <p:spTgt spid="1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4000" fill="hold"/>
                                        <p:tgtEl>
                                          <p:spTgt spid="1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250"/>
                            </p:stCondLst>
                            <p:childTnLst>
                              <p:par>
                                <p:cTn id="8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4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4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925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9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61</Words>
  <Application>Microsoft Office PowerPoint</Application>
  <PresentationFormat>Presentación en pantalla (4:3)</PresentationFormat>
  <Paragraphs>10</Paragraphs>
  <Slides>1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TALLERES DE  MINERIA</dc:title>
  <dc:creator>Secundaria</dc:creator>
  <cp:lastModifiedBy>Secundario</cp:lastModifiedBy>
  <cp:revision>38</cp:revision>
  <dcterms:created xsi:type="dcterms:W3CDTF">2025-11-05T18:42:35Z</dcterms:created>
  <dcterms:modified xsi:type="dcterms:W3CDTF">2025-11-26T19:57:00Z</dcterms:modified>
</cp:coreProperties>
</file>