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5" autoAdjust="0"/>
    <p:restoredTop sz="97331" autoAdjust="0"/>
  </p:normalViewPr>
  <p:slideViewPr>
    <p:cSldViewPr>
      <p:cViewPr>
        <p:scale>
          <a:sx n="10" d="100"/>
          <a:sy n="10" d="100"/>
        </p:scale>
        <p:origin x="-2268" y="-14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D199C-2E20-408D-BF87-48E01D1FADCE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192088-D6AD-4C70-9C1A-5F8DA1BEB1E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7730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92088-D6AD-4C70-9C1A-5F8DA1BEB1E7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52803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16D76-5537-48FC-BF00-7AE04F20A35E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B5A71-81CF-4194-BDC2-F0195843A2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78933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16D76-5537-48FC-BF00-7AE04F20A35E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B5A71-81CF-4194-BDC2-F0195843A2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92400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16D76-5537-48FC-BF00-7AE04F20A35E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B5A71-81CF-4194-BDC2-F0195843A2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45140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16D76-5537-48FC-BF00-7AE04F20A35E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B5A71-81CF-4194-BDC2-F0195843A2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69767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16D76-5537-48FC-BF00-7AE04F20A35E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B5A71-81CF-4194-BDC2-F0195843A2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94413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16D76-5537-48FC-BF00-7AE04F20A35E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B5A71-81CF-4194-BDC2-F0195843A2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866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16D76-5537-48FC-BF00-7AE04F20A35E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B5A71-81CF-4194-BDC2-F0195843A2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13521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16D76-5537-48FC-BF00-7AE04F20A35E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B5A71-81CF-4194-BDC2-F0195843A2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6608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16D76-5537-48FC-BF00-7AE04F20A35E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B5A71-81CF-4194-BDC2-F0195843A2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8729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16D76-5537-48FC-BF00-7AE04F20A35E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B5A71-81CF-4194-BDC2-F0195843A2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49696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16D76-5537-48FC-BF00-7AE04F20A35E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B5A71-81CF-4194-BDC2-F0195843A2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88730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16D76-5537-48FC-BF00-7AE04F20A35E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B5A71-81CF-4194-BDC2-F0195843A24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1481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51835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3568" y="22768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MX" sz="5400" dirty="0" smtClean="0">
                <a:latin typeface="Baskerville Old Face" pitchFamily="18" charset="0"/>
              </a:rPr>
              <a:t>TALLERES</a:t>
            </a:r>
            <a:r>
              <a:rPr lang="es-MX" sz="6700" dirty="0" smtClean="0"/>
              <a:t> </a:t>
            </a:r>
            <a:r>
              <a:rPr lang="es-MX" sz="5400" dirty="0" smtClean="0">
                <a:latin typeface="Bookman Old Style" pitchFamily="18" charset="0"/>
              </a:rPr>
              <a:t>DE</a:t>
            </a:r>
            <a:r>
              <a:rPr lang="es-MX" dirty="0" smtClean="0"/>
              <a:t> </a:t>
            </a:r>
            <a:r>
              <a:rPr lang="es-MX" sz="5400" dirty="0" smtClean="0">
                <a:latin typeface="Bodoni MT Black" pitchFamily="18" charset="0"/>
              </a:rPr>
              <a:t>MINERIA</a:t>
            </a:r>
            <a:br>
              <a:rPr lang="es-MX" sz="5400" dirty="0" smtClean="0">
                <a:latin typeface="Bodoni MT Black" pitchFamily="18" charset="0"/>
              </a:rPr>
            </a:br>
            <a:r>
              <a:rPr lang="es-MX" sz="2400" dirty="0" smtClean="0">
                <a:latin typeface="Bodoni MT Black" pitchFamily="18" charset="0"/>
              </a:rPr>
              <a:t>ALUMNO LIONEL PASTOR</a:t>
            </a:r>
            <a:br>
              <a:rPr lang="es-MX" sz="2400" dirty="0" smtClean="0">
                <a:latin typeface="Bodoni MT Black" pitchFamily="18" charset="0"/>
              </a:rPr>
            </a:br>
            <a:r>
              <a:rPr lang="es-MX" sz="2400" dirty="0" smtClean="0">
                <a:latin typeface="Bodoni MT Black" pitchFamily="18" charset="0"/>
              </a:rPr>
              <a:t>PROFE ANDREA GOMEZ</a:t>
            </a:r>
            <a:br>
              <a:rPr lang="es-MX" sz="2400" dirty="0" smtClean="0">
                <a:latin typeface="Bodoni MT Black" pitchFamily="18" charset="0"/>
              </a:rPr>
            </a:br>
            <a:r>
              <a:rPr lang="es-MX" sz="2400" dirty="0" smtClean="0">
                <a:latin typeface="Bodoni MT Black" pitchFamily="18" charset="0"/>
              </a:rPr>
              <a:t>AÑO 2025</a:t>
            </a:r>
            <a:br>
              <a:rPr lang="es-MX" sz="2400" dirty="0" smtClean="0">
                <a:latin typeface="Bodoni MT Black" pitchFamily="18" charset="0"/>
              </a:rPr>
            </a:br>
            <a:r>
              <a:rPr lang="es-MX" sz="5400" dirty="0" smtClean="0">
                <a:latin typeface="Bodoni MT Black" pitchFamily="18" charset="0"/>
              </a:rPr>
              <a:t>1A</a:t>
            </a:r>
            <a:endParaRPr lang="es-AR" dirty="0">
              <a:latin typeface="Bodoni MT Black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-252535" y="2060848"/>
            <a:ext cx="491276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es-ES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8835" y="-7127889"/>
            <a:ext cx="15700540" cy="1697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1421" y="-7664363"/>
            <a:ext cx="17951567" cy="1729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842015" y="974867"/>
            <a:ext cx="8050465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TALLER DE HERRAMIENTAS</a:t>
            </a:r>
          </a:p>
          <a:p>
            <a:pPr algn="ctr"/>
            <a:r>
              <a:rPr lang="es-E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PROFE:MATHIAS ARYSA</a:t>
            </a:r>
          </a:p>
          <a:p>
            <a:pPr algn="ctr"/>
            <a:r>
              <a:rPr lang="es-E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EN ESTE TALLER SE TRABAJA CON MADERAS HACEN CUADROS PERCHEROS A MEDIDA Y UN HILKOGRAMA CORTAN MADERAS A MEDIDA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6001" y="-6626979"/>
            <a:ext cx="18595813" cy="17894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6" descr="blob:https://web.whatsapp.com/0444570c-85ff-449b-8a1d-a68d7d5473a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1852" y="-6766956"/>
            <a:ext cx="17951567" cy="18723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9" descr="blob:https://web.whatsapp.com/ce952fcc-905e-4c2a-bff2-454ec07004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4969" y="-6222169"/>
            <a:ext cx="18062833" cy="1854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6898" y="-7560174"/>
            <a:ext cx="18557796" cy="1865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397094" y="515285"/>
            <a:ext cx="5760640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TALLER DE ELECTRICIDAD</a:t>
            </a:r>
          </a:p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PROFE:ROBERTO MAS</a:t>
            </a:r>
          </a:p>
          <a:p>
            <a:pPr algn="ctr"/>
            <a:r>
              <a:rPr lang="es-E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EN ESTE TALLER SE TRABAJA CON CABLES SE ENSEÑA A PELAR LOS CABLES SE HACEN EMPALMES CON LOS CABLES SE ENSEÑA A COMO HACER UN TABLERO ELECTRICO</a:t>
            </a:r>
          </a:p>
          <a:p>
            <a:pPr algn="ctr"/>
            <a:endParaRPr lang="es-E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5961" y="-4635342"/>
            <a:ext cx="18234792" cy="16738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5960" y="-6976913"/>
            <a:ext cx="18234792" cy="1973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AutoShape 7" descr="blob:https://web.whatsapp.com/a1237b83-b71d-490d-8a76-54f3c3302559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1128" y="-7664363"/>
            <a:ext cx="20070843" cy="206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2014" y="-7538160"/>
            <a:ext cx="19651170" cy="2002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1796" y="-7919262"/>
            <a:ext cx="19059660" cy="2064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2014" y="-6626979"/>
            <a:ext cx="20689563" cy="19647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2014" y="-6126480"/>
            <a:ext cx="20982005" cy="1935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-4219176" y="330267"/>
            <a:ext cx="17758818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LABORATORIO DE INFORMATICA</a:t>
            </a:r>
            <a:endParaRPr lang="es-E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PROFE:ANDREA GOMEZ</a:t>
            </a:r>
          </a:p>
          <a:p>
            <a:pPr algn="ctr"/>
            <a:r>
              <a:rPr lang="es-E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EN ESTE TALLER SE TRABAJA CON LAS COMPUTADORAS</a:t>
            </a:r>
          </a:p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SE ENSEÑA LOS TIPOS DE PERIFERICOS DE ENTRADA Y HARDWARE Y </a:t>
            </a:r>
          </a:p>
          <a:p>
            <a:pPr algn="ctr"/>
            <a:r>
              <a:rPr lang="es-E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SOFTWARE  LAS REGLAS SE TIENEN Q CUMPLIR EN EL </a:t>
            </a:r>
          </a:p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AULA DE CLASES</a:t>
            </a:r>
            <a:endParaRPr lang="es-E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2014" y="-6222169"/>
            <a:ext cx="20880072" cy="1924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3613" y="-4635342"/>
            <a:ext cx="20481625" cy="180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AutoShape 5" descr="blob:https://web.whatsapp.com/ce83d3dd-8e87-4a29-9422-1e615af62467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1127" y="-7664362"/>
            <a:ext cx="20634080" cy="21247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1127" y="-5911741"/>
            <a:ext cx="20649744" cy="19512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19 Rectángulo"/>
          <p:cNvSpPr/>
          <p:nvPr/>
        </p:nvSpPr>
        <p:spPr>
          <a:xfrm>
            <a:off x="1547571" y="22564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ctr"/>
            <a:r>
              <a:rPr lang="es-MX" dirty="0" smtClean="0"/>
              <a:t> </a:t>
            </a:r>
          </a:p>
          <a:p>
            <a:pPr fontAlgn="ctr"/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 </a:t>
            </a:r>
          </a:p>
          <a:p>
            <a:r>
              <a:rPr lang="es-MX" dirty="0"/>
              <a:t/>
            </a:r>
            <a:br>
              <a:rPr lang="es-MX" dirty="0"/>
            </a:br>
            <a:endParaRPr lang="es-AR" dirty="0"/>
          </a:p>
        </p:txBody>
      </p:sp>
      <p:sp>
        <p:nvSpPr>
          <p:cNvPr id="21" name="20 Rectángulo"/>
          <p:cNvSpPr/>
          <p:nvPr/>
        </p:nvSpPr>
        <p:spPr>
          <a:xfrm>
            <a:off x="2203848" y="1358649"/>
            <a:ext cx="5561805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Cree en ti mismo y en lo que eres, saber que hay algo mas dentro de ti que es mas grande  que cualquier </a:t>
            </a:r>
            <a:r>
              <a:rPr lang="es-ES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obstaculo</a:t>
            </a:r>
            <a:endParaRPr lang="es-E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1" name="música-de-fondo-para-presentaci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4000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5" name="música-de-fondo-para-presentaci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2" name="música-de-fondo-para-presentaci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4000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4" name="música-de-fondo-para-presentaci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3" name="música-de-fondo-para-presentaci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6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4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4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5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4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500"/>
                            </p:stCondLst>
                            <p:childTnLst>
                              <p:par>
                                <p:cTn id="4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4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4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500"/>
                            </p:stCondLst>
                            <p:childTnLst>
                              <p:par>
                                <p:cTn id="4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4000" fill="hold"/>
                                        <p:tgtEl>
                                          <p:spTgt spid="103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4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0"/>
                            </p:stCondLst>
                            <p:childTnLst>
                              <p:par>
                                <p:cTn id="5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4000" fill="hold"/>
                                        <p:tgtEl>
                                          <p:spTgt spid="103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6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500"/>
                            </p:stCondLst>
                            <p:childTnLst>
                              <p:par>
                                <p:cTn id="6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4000" fill="hold"/>
                                        <p:tgtEl>
                                          <p:spTgt spid="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4500"/>
                            </p:stCondLst>
                            <p:childTnLst>
                              <p:par>
                                <p:cTn id="7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4000" fill="hold"/>
                                        <p:tgtEl>
                                          <p:spTgt spid="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4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8500"/>
                            </p:stCondLst>
                            <p:childTnLst>
                              <p:par>
                                <p:cTn id="7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4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4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2500"/>
                            </p:stCondLst>
                            <p:childTnLst>
                              <p:par>
                                <p:cTn id="8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4000" fill="hold"/>
                                        <p:tgtEl>
                                          <p:spTgt spid="103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6500"/>
                            </p:stCondLst>
                            <p:childTnLst>
                              <p:par>
                                <p:cTn id="8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4000" fill="hold"/>
                                        <p:tgtEl>
                                          <p:spTgt spid="1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4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500"/>
                            </p:stCondLst>
                            <p:childTnLst>
                              <p:par>
                                <p:cTn id="9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4000" fill="hold"/>
                                        <p:tgtEl>
                                          <p:spTgt spid="103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4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4500"/>
                            </p:stCondLst>
                            <p:childTnLst>
                              <p:par>
                                <p:cTn id="10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4000" fill="hold"/>
                                        <p:tgtEl>
                                          <p:spTgt spid="103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8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4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2500"/>
                            </p:stCondLst>
                            <p:childTnLst>
                              <p:par>
                                <p:cTn id="10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4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4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6500"/>
                            </p:stCondLst>
                            <p:childTnLst>
                              <p:par>
                                <p:cTn id="1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4000" fill="hold"/>
                                        <p:tgtEl>
                                          <p:spTgt spid="1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4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0500"/>
                            </p:stCondLst>
                            <p:childTnLst>
                              <p:par>
                                <p:cTn id="1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4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4500"/>
                            </p:stCondLst>
                            <p:childTnLst>
                              <p:par>
                                <p:cTn id="1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4000" fill="hold"/>
                                        <p:tgtEl>
                                          <p:spTgt spid="1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8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8679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numSld="999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numSld="999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9" grpId="0"/>
      <p:bldP spid="9" grpId="1"/>
      <p:bldP spid="3" grpId="0"/>
      <p:bldP spid="6" grpId="0"/>
      <p:bldP spid="16" grpId="0"/>
      <p:bldP spid="21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121</Words>
  <Application>Microsoft Office PowerPoint</Application>
  <PresentationFormat>Presentación en pantalla (4:3)</PresentationFormat>
  <Paragraphs>18</Paragraphs>
  <Slides>1</Slides>
  <Notes>1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TALLERES DE MINERIA ALUMNO LIONEL PASTOR PROFE ANDREA GOMEZ AÑO 2025 1A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Talleres De Mineria</dc:title>
  <dc:creator>Secundario</dc:creator>
  <cp:lastModifiedBy>Secundario</cp:lastModifiedBy>
  <cp:revision>52</cp:revision>
  <dcterms:created xsi:type="dcterms:W3CDTF">2025-11-03T18:42:32Z</dcterms:created>
  <dcterms:modified xsi:type="dcterms:W3CDTF">2025-11-26T20:00:02Z</dcterms:modified>
</cp:coreProperties>
</file>