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8EE"/>
    <a:srgbClr val="ECD4EB"/>
    <a:srgbClr val="F19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4" autoAdjust="0"/>
    <p:restoredTop sz="94660"/>
  </p:normalViewPr>
  <p:slideViewPr>
    <p:cSldViewPr>
      <p:cViewPr varScale="1">
        <p:scale>
          <a:sx n="65" d="100"/>
          <a:sy n="65" d="100"/>
        </p:scale>
        <p:origin x="-15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F90-D3E0-49D9-8180-078E51621DA2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2B86-3374-499A-AF29-9F725CE8BF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5266483"/>
      </p:ext>
    </p:extLst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F90-D3E0-49D9-8180-078E51621DA2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2B86-3374-499A-AF29-9F725CE8BF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62871609"/>
      </p:ext>
    </p:extLst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F90-D3E0-49D9-8180-078E51621DA2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2B86-3374-499A-AF29-9F725CE8BF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97699381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F90-D3E0-49D9-8180-078E51621DA2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2B86-3374-499A-AF29-9F725CE8BF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85328321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F90-D3E0-49D9-8180-078E51621DA2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2B86-3374-499A-AF29-9F725CE8BF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5051655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F90-D3E0-49D9-8180-078E51621DA2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2B86-3374-499A-AF29-9F725CE8BF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0968494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F90-D3E0-49D9-8180-078E51621DA2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2B86-3374-499A-AF29-9F725CE8BF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396736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F90-D3E0-49D9-8180-078E51621DA2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2B86-3374-499A-AF29-9F725CE8BF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35811214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F90-D3E0-49D9-8180-078E51621DA2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2B86-3374-499A-AF29-9F725CE8BF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14034596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F90-D3E0-49D9-8180-078E51621DA2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2B86-3374-499A-AF29-9F725CE8BF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37589226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F90-D3E0-49D9-8180-078E51621DA2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2B86-3374-499A-AF29-9F725CE8BF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219327"/>
      </p:ext>
    </p:extLst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0AF90-D3E0-49D9-8180-078E51621DA2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52B86-3374-499A-AF29-9F725CE8BF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6677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jpeg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gif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19" Type="http://schemas.openxmlformats.org/officeDocument/2006/relationships/image" Target="../media/image16.jpe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70807" y="312738"/>
            <a:ext cx="8229600" cy="1143000"/>
          </a:xfrm>
          <a:gradFill>
            <a:gsLst>
              <a:gs pos="90000">
                <a:srgbClr val="E4E4F1"/>
              </a:gs>
              <a:gs pos="80000">
                <a:schemeClr val="accent4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es-MX" b="1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Talleres de </a:t>
            </a:r>
            <a:r>
              <a:rPr lang="es-MX" b="1" i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mineria</a:t>
            </a:r>
            <a:endParaRPr lang="es-AR" b="1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sz="1800" i="1" dirty="0">
              <a:solidFill>
                <a:srgbClr val="FF0000"/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es-MX" sz="1800" i="1" dirty="0" smtClean="0">
                <a:solidFill>
                  <a:srgbClr val="002060"/>
                </a:solidFill>
                <a:latin typeface="Arial Black" pitchFamily="34" charset="0"/>
              </a:rPr>
              <a:t>Laboratorio de </a:t>
            </a:r>
            <a:r>
              <a:rPr lang="es-MX" sz="1800" i="1" dirty="0" err="1" smtClean="0">
                <a:solidFill>
                  <a:srgbClr val="002060"/>
                </a:solidFill>
                <a:latin typeface="Arial Black" pitchFamily="34" charset="0"/>
              </a:rPr>
              <a:t>informatica,electricidad,herramientas</a:t>
            </a:r>
            <a:r>
              <a:rPr lang="es-MX" sz="1800" i="1" dirty="0" smtClean="0">
                <a:solidFill>
                  <a:srgbClr val="002060"/>
                </a:solidFill>
                <a:latin typeface="Arial Black" pitchFamily="34" charset="0"/>
              </a:rPr>
              <a:t> universales</a:t>
            </a:r>
          </a:p>
          <a:p>
            <a:pPr marL="0" indent="0">
              <a:buNone/>
            </a:pPr>
            <a:r>
              <a:rPr lang="es-MX" sz="1800" i="1" dirty="0" smtClean="0">
                <a:solidFill>
                  <a:srgbClr val="002060"/>
                </a:solidFill>
                <a:latin typeface="Arial Black" pitchFamily="34" charset="0"/>
              </a:rPr>
              <a:t>Profesores: </a:t>
            </a:r>
            <a:r>
              <a:rPr lang="es-MX" sz="1800" i="1" dirty="0" err="1" smtClean="0">
                <a:solidFill>
                  <a:srgbClr val="002060"/>
                </a:solidFill>
                <a:latin typeface="Arial Black" pitchFamily="34" charset="0"/>
              </a:rPr>
              <a:t>andrea</a:t>
            </a:r>
            <a:r>
              <a:rPr lang="es-MX" sz="1800" i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s-MX" sz="1800" i="1" dirty="0" err="1" smtClean="0">
                <a:solidFill>
                  <a:srgbClr val="002060"/>
                </a:solidFill>
                <a:latin typeface="Arial Black" pitchFamily="34" charset="0"/>
              </a:rPr>
              <a:t>gomez,roberto</a:t>
            </a:r>
            <a:r>
              <a:rPr lang="es-MX" sz="1800" i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s-MX" sz="1800" i="1" dirty="0" err="1" smtClean="0">
                <a:solidFill>
                  <a:srgbClr val="002060"/>
                </a:solidFill>
                <a:latin typeface="Arial Black" pitchFamily="34" charset="0"/>
              </a:rPr>
              <a:t>mas,matias</a:t>
            </a:r>
            <a:r>
              <a:rPr lang="es-MX" sz="1800" i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s-MX" sz="1800" i="1" dirty="0" err="1" smtClean="0">
                <a:solidFill>
                  <a:srgbClr val="002060"/>
                </a:solidFill>
                <a:latin typeface="Arial Black" pitchFamily="34" charset="0"/>
              </a:rPr>
              <a:t>ariza</a:t>
            </a:r>
            <a:endParaRPr lang="es-MX" sz="1800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es-MX" sz="1800" i="1" dirty="0" smtClean="0">
                <a:solidFill>
                  <a:srgbClr val="002060"/>
                </a:solidFill>
                <a:latin typeface="Arial Black" pitchFamily="34" charset="0"/>
              </a:rPr>
              <a:t>Alumna: </a:t>
            </a:r>
            <a:r>
              <a:rPr lang="es-MX" sz="1800" i="1" dirty="0" err="1" smtClean="0">
                <a:solidFill>
                  <a:srgbClr val="002060"/>
                </a:solidFill>
                <a:latin typeface="Arial Black" pitchFamily="34" charset="0"/>
              </a:rPr>
              <a:t>juana</a:t>
            </a:r>
            <a:r>
              <a:rPr lang="es-MX" sz="1800" i="1" dirty="0" smtClean="0">
                <a:solidFill>
                  <a:srgbClr val="002060"/>
                </a:solidFill>
                <a:latin typeface="Arial Black" pitchFamily="34" charset="0"/>
              </a:rPr>
              <a:t> pacheco</a:t>
            </a:r>
          </a:p>
          <a:p>
            <a:pPr marL="0" indent="0">
              <a:buNone/>
            </a:pPr>
            <a:r>
              <a:rPr lang="es-MX" sz="1800" i="1" dirty="0" smtClean="0">
                <a:solidFill>
                  <a:srgbClr val="002060"/>
                </a:solidFill>
                <a:latin typeface="Arial Black" pitchFamily="34" charset="0"/>
              </a:rPr>
              <a:t>Año:2025</a:t>
            </a:r>
            <a:endParaRPr lang="es-MX" sz="1800" i="1" dirty="0">
              <a:solidFill>
                <a:srgbClr val="002060"/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es-MX" sz="1800" i="1" dirty="0" smtClean="0">
                <a:solidFill>
                  <a:srgbClr val="002060"/>
                </a:solidFill>
                <a:latin typeface="Arial Black" pitchFamily="34" charset="0"/>
              </a:rPr>
              <a:t>CURSO 1 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722" y="3721117"/>
            <a:ext cx="33337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Muebles Anbada Europe - Bogota D.C. - Quienes som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309" y="3620345"/>
            <a:ext cx="2520280" cy="298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lectricidad GIF - Buscar en GIF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76039"/>
            <a:ext cx="1905000" cy="282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nformática Básica 】¿Qué es? + Conceptos Básicos ▷ 20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74" y="160337"/>
            <a:ext cx="9339973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blob:https://web.whatsapp.com/960c86c8-dec4-408c-88e8-006ff6b54b2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167" y="-256498"/>
            <a:ext cx="9339973" cy="718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4" descr="blob:https://web.whatsapp.com/f2314a6b-27a3-4ec2-b869-27a8d1a65f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509698" y="4648"/>
            <a:ext cx="7928627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en el taller de </a:t>
            </a:r>
            <a:r>
              <a:rPr lang="es-ES" sz="28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informatica</a:t>
            </a:r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aprendimos a utilizar</a:t>
            </a:r>
          </a:p>
          <a:p>
            <a:pPr algn="ctr"/>
            <a:r>
              <a:rPr lang="es-E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Las aplicaciones  </a:t>
            </a:r>
            <a:r>
              <a:rPr lang="es-ES" sz="28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word</a:t>
            </a:r>
            <a:r>
              <a:rPr lang="es-E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y </a:t>
            </a:r>
            <a:r>
              <a:rPr lang="es-ES" sz="28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powe</a:t>
            </a:r>
            <a:r>
              <a:rPr lang="es-ES" sz="28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28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point</a:t>
            </a:r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y </a:t>
            </a:r>
            <a:r>
              <a:rPr lang="es-ES" sz="28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canva</a:t>
            </a:r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s-E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Con la profe </a:t>
            </a:r>
            <a:r>
              <a:rPr lang="es-ES" sz="28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andrea</a:t>
            </a:r>
            <a:r>
              <a:rPr lang="es-E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aprendimos a usar </a:t>
            </a:r>
            <a:r>
              <a:rPr lang="es-ES" sz="28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canva</a:t>
            </a:r>
            <a:r>
              <a:rPr lang="es-E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para</a:t>
            </a:r>
          </a:p>
          <a:p>
            <a:pPr algn="ctr"/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Hacer un  collage fue </a:t>
            </a:r>
            <a:r>
              <a:rPr lang="es-ES" sz="28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super</a:t>
            </a:r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28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rapido</a:t>
            </a:r>
            <a:endParaRPr lang="es-ES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s-ES" sz="28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Tambien</a:t>
            </a:r>
            <a:endParaRPr lang="es-ES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s-E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la profe nos explico las partes de la </a:t>
            </a:r>
          </a:p>
          <a:p>
            <a:pPr algn="ctr"/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Computadora, </a:t>
            </a:r>
            <a:r>
              <a:rPr lang="es-ES" sz="28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tambien</a:t>
            </a:r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hicimos un cuadro de</a:t>
            </a:r>
          </a:p>
          <a:p>
            <a:pPr algn="ctr"/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fotos con el collage</a:t>
            </a:r>
          </a:p>
          <a:p>
            <a:pPr algn="ctr"/>
            <a:r>
              <a:rPr lang="es-E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Que hicimos en </a:t>
            </a:r>
            <a:r>
              <a:rPr lang="es-ES" sz="28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canva,el</a:t>
            </a:r>
            <a:r>
              <a:rPr lang="es-E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cuadro de madera</a:t>
            </a:r>
          </a:p>
          <a:p>
            <a:pPr algn="ctr"/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Que utilizamos lo hicimos en herramientas</a:t>
            </a:r>
          </a:p>
          <a:p>
            <a:pPr algn="ctr"/>
            <a:r>
              <a:rPr lang="es-E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Universales</a:t>
            </a:r>
          </a:p>
          <a:p>
            <a:pPr algn="ctr"/>
            <a:endParaRPr lang="es-ES" sz="2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166" y="-256498"/>
            <a:ext cx="9339972" cy="718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74" y="-256498"/>
            <a:ext cx="9354780" cy="718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166" y="-256498"/>
            <a:ext cx="9325165" cy="718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142225" y="-6219"/>
            <a:ext cx="50113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HERRAMIENTAS</a:t>
            </a:r>
          </a:p>
          <a:p>
            <a:pPr algn="ctr"/>
            <a:r>
              <a:rPr lang="es-E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UNIVERSALES</a:t>
            </a:r>
            <a:endParaRPr lang="es-E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167" y="-498602"/>
            <a:ext cx="9325165" cy="743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385032" y="2967335"/>
            <a:ext cx="8373959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 el taller de herramientas aprendimos todo lo que son</a:t>
            </a:r>
          </a:p>
          <a:p>
            <a:pPr algn="ctr"/>
            <a:r>
              <a:rPr lang="es-ES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instrumentos de </a:t>
            </a:r>
            <a:r>
              <a:rPr lang="es-ES" sz="2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medicion</a:t>
            </a:r>
            <a:r>
              <a:rPr lang="es-ES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de </a:t>
            </a:r>
            <a:r>
              <a:rPr lang="es-ES" sz="2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sujecion</a:t>
            </a:r>
            <a:r>
              <a:rPr lang="es-ES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2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etc</a:t>
            </a:r>
            <a:endParaRPr lang="es-ES" sz="2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Aprendimos a hacer una mesa</a:t>
            </a:r>
          </a:p>
          <a:p>
            <a:pPr algn="ctr"/>
            <a:r>
              <a:rPr lang="es-ES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 cajones de verdura,</a:t>
            </a:r>
          </a:p>
          <a:p>
            <a:pPr algn="ctr"/>
            <a:r>
              <a:rPr lang="es-E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Tambien</a:t>
            </a:r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hicimos un cuadro de madera aprendimos</a:t>
            </a:r>
          </a:p>
          <a:p>
            <a:pPr algn="ctr"/>
            <a:r>
              <a:rPr lang="es-ES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Mucho de </a:t>
            </a:r>
            <a:r>
              <a:rPr lang="es-ES" sz="2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herramientas,maderas,clavos</a:t>
            </a:r>
            <a:r>
              <a:rPr lang="es-ES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endParaRPr lang="es-ES" sz="2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s-ES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AutoShape 8" descr="blob:https://web.whatsapp.com/ac6fae43-7b78-4da8-b6b5-f916a878ff9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960" y="465138"/>
            <a:ext cx="5179190" cy="7575899"/>
          </a:xfrm>
          <a:prstGeom prst="rect">
            <a:avLst/>
          </a:prstGeom>
        </p:spPr>
      </p:pic>
      <p:sp>
        <p:nvSpPr>
          <p:cNvPr id="23" name="22 Rectángulo"/>
          <p:cNvSpPr/>
          <p:nvPr/>
        </p:nvSpPr>
        <p:spPr>
          <a:xfrm>
            <a:off x="5220072" y="2936287"/>
            <a:ext cx="402045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Aunque a veces me cueste, sigo adelante porque</a:t>
            </a:r>
          </a:p>
          <a:p>
            <a:pPr algn="ctr"/>
            <a:r>
              <a:rPr lang="es-ES" sz="3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Sé que todo lo que deseo también me</a:t>
            </a:r>
          </a:p>
          <a:p>
            <a:pPr algn="ctr"/>
            <a:r>
              <a:rPr lang="es-E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 está esperando</a:t>
            </a:r>
            <a:endParaRPr lang="es-E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Cicatrices - Airbag Karaoke con Letra  Versión Instrumental para Cantar - KaraokeParty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875"/>
                  <p14:fade out="1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09209" y="2494172"/>
            <a:ext cx="609600" cy="609600"/>
          </a:xfrm>
          <a:prstGeom prst="rect">
            <a:avLst/>
          </a:prstGeom>
        </p:spPr>
      </p:pic>
      <p:sp>
        <p:nvSpPr>
          <p:cNvPr id="15" name="14 Rectángulo"/>
          <p:cNvSpPr/>
          <p:nvPr/>
        </p:nvSpPr>
        <p:spPr>
          <a:xfrm>
            <a:off x="3381953" y="160338"/>
            <a:ext cx="26302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ELECTRICIDAD</a:t>
            </a:r>
            <a:endParaRPr lang="es-ES" sz="3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66" y="-424912"/>
            <a:ext cx="9325164" cy="7356602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66" y="-498602"/>
            <a:ext cx="9325164" cy="7356602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74" y="-424460"/>
            <a:ext cx="9325164" cy="728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3052214" y="197466"/>
            <a:ext cx="28287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ELECTRICIDAD</a:t>
            </a:r>
            <a:endParaRPr lang="es-E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66" y="-424460"/>
            <a:ext cx="9310356" cy="7282460"/>
          </a:xfrm>
          <a:prstGeom prst="rect">
            <a:avLst/>
          </a:prstGeom>
        </p:spPr>
      </p:pic>
      <p:sp>
        <p:nvSpPr>
          <p:cNvPr id="22" name="21 Rectángulo"/>
          <p:cNvSpPr/>
          <p:nvPr/>
        </p:nvSpPr>
        <p:spPr>
          <a:xfrm>
            <a:off x="472679" y="2967335"/>
            <a:ext cx="8198655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HICIMOS CIRCUITOS PARALELOS Y EN SERIE</a:t>
            </a:r>
          </a:p>
          <a:p>
            <a:pPr algn="ctr"/>
            <a:r>
              <a:rPr lang="es-E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APRENDIMOS TAMBIEN A HACER EMPALMES Y A</a:t>
            </a:r>
          </a:p>
          <a:p>
            <a:pPr algn="ctr"/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PELAR CABLES A CORTARLOS APRENDIMOS</a:t>
            </a:r>
          </a:p>
          <a:p>
            <a:pPr algn="ctr"/>
            <a:r>
              <a:rPr lang="es-E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 CONECTAR FOTOS</a:t>
            </a:r>
            <a:endParaRPr lang="es-ES" sz="2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5" name="24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74" y="-498602"/>
            <a:ext cx="9325164" cy="7356602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34" y="-542983"/>
            <a:ext cx="9325166" cy="7430292"/>
          </a:xfrm>
          <a:prstGeom prst="rect">
            <a:avLst/>
          </a:prstGeom>
        </p:spPr>
      </p:pic>
      <p:sp>
        <p:nvSpPr>
          <p:cNvPr id="27" name="26 Rectángulo"/>
          <p:cNvSpPr/>
          <p:nvPr/>
        </p:nvSpPr>
        <p:spPr>
          <a:xfrm>
            <a:off x="108445" y="2967335"/>
            <a:ext cx="892712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AUNQUE EL CAMINO SE PONGA</a:t>
            </a:r>
          </a:p>
          <a:p>
            <a:pPr algn="ctr"/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DIFICIL VOS SEGUI AVANZANDO PORQUE CADA PASO</a:t>
            </a:r>
          </a:p>
          <a:p>
            <a:pPr algn="ctr"/>
            <a:r>
              <a:rPr lang="es-E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QUE DAS TE ACERCA A LO QUE</a:t>
            </a:r>
          </a:p>
          <a:p>
            <a:pPr algn="ctr"/>
            <a:r>
              <a:rPr lang="es-E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MAS SOÑAS</a:t>
            </a:r>
            <a:endParaRPr lang="es-ES" sz="2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4174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9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9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9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9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75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25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2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25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2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25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25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25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250"/>
                            </p:stCondLst>
                            <p:childTnLst>
                              <p:par>
                                <p:cTn id="60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25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25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1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9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9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6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5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750"/>
                            </p:stCondLst>
                            <p:childTnLst>
                              <p:par>
                                <p:cTn id="1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75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375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6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" grpId="0" uiExpand="1" build="p"/>
      <p:bldP spid="9" grpId="0"/>
      <p:bldP spid="6" grpId="0"/>
      <p:bldP spid="11" grpId="0"/>
      <p:bldP spid="23" grpId="0"/>
      <p:bldP spid="15" grpId="0"/>
      <p:bldP spid="19" grpId="0"/>
      <p:bldP spid="22" grpId="0"/>
      <p:bldP spid="2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193</Words>
  <Application>Microsoft Office PowerPoint</Application>
  <PresentationFormat>Presentación en pantalla (4:3)</PresentationFormat>
  <Paragraphs>39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mineria</dc:title>
  <dc:creator>Secundaria</dc:creator>
  <cp:lastModifiedBy>Secundaria</cp:lastModifiedBy>
  <cp:revision>52</cp:revision>
  <dcterms:created xsi:type="dcterms:W3CDTF">2025-10-22T19:14:55Z</dcterms:created>
  <dcterms:modified xsi:type="dcterms:W3CDTF">2025-11-26T20:04:28Z</dcterms:modified>
</cp:coreProperties>
</file>