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270" r:id="rId5"/>
    <p:sldId id="285" r:id="rId6"/>
    <p:sldId id="271" r:id="rId7"/>
    <p:sldId id="283" r:id="rId8"/>
    <p:sldId id="284" r:id="rId9"/>
    <p:sldId id="286" r:id="rId10"/>
    <p:sldId id="272" r:id="rId11"/>
    <p:sldId id="287" r:id="rId12"/>
    <p:sldId id="288" r:id="rId13"/>
    <p:sldId id="273" r:id="rId14"/>
    <p:sldId id="275" r:id="rId15"/>
    <p:sldId id="289" r:id="rId16"/>
    <p:sldId id="290" r:id="rId17"/>
    <p:sldId id="274" r:id="rId18"/>
    <p:sldId id="291" r:id="rId19"/>
    <p:sldId id="292" r:id="rId20"/>
    <p:sldId id="293" r:id="rId21"/>
    <p:sldId id="276" r:id="rId22"/>
    <p:sldId id="294" r:id="rId23"/>
    <p:sldId id="295" r:id="rId24"/>
    <p:sldId id="277" r:id="rId25"/>
    <p:sldId id="297" r:id="rId26"/>
    <p:sldId id="296" r:id="rId27"/>
    <p:sldId id="278" r:id="rId28"/>
    <p:sldId id="298" r:id="rId29"/>
    <p:sldId id="299" r:id="rId30"/>
    <p:sldId id="281" r:id="rId31"/>
    <p:sldId id="300" r:id="rId32"/>
    <p:sldId id="282" r:id="rId3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EC7"/>
    <a:srgbClr val="217431"/>
    <a:srgbClr val="196E2A"/>
    <a:srgbClr val="247633"/>
    <a:srgbClr val="2D7C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87" autoAdjust="0"/>
    <p:restoredTop sz="95645"/>
  </p:normalViewPr>
  <p:slideViewPr>
    <p:cSldViewPr snapToGrid="0">
      <p:cViewPr varScale="1">
        <p:scale>
          <a:sx n="107" d="100"/>
          <a:sy n="107" d="100"/>
        </p:scale>
        <p:origin x="744" y="102"/>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a:p>
        </p:txBody>
      </p:sp>
      <p:sp>
        <p:nvSpPr>
          <p:cNvPr id="3" name="Marcador de posición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3A45BA1-980A-4507-BE5A-5C1E7C2FFD8F}" type="datetimeFigureOut">
              <a:rPr lang="en-US"/>
              <a:t>11/27/25</a:t>
            </a:fld>
            <a:endParaRPr/>
          </a:p>
        </p:txBody>
      </p:sp>
      <p:sp>
        <p:nvSpPr>
          <p:cNvPr id="4" name="Marcador de posición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7E03411-58E2-43FD-AE1D-AD77DFF8CB20}" type="slidenum">
              <a:rPr/>
              <a:t>‹Nº›</a:t>
            </a:fld>
            <a:endParaRPr/>
          </a:p>
        </p:txBody>
      </p:sp>
    </p:spTree>
    <p:extLst>
      <p:ext uri="{BB962C8B-B14F-4D97-AF65-F5344CB8AC3E}">
        <p14:creationId xmlns:p14="http://schemas.microsoft.com/office/powerpoint/2010/main" val="188191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a:p>
        </p:txBody>
      </p:sp>
      <p:sp>
        <p:nvSpPr>
          <p:cNvPr id="3" name="Marcador de posición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5A3416D-7FED-43BC-AA7C-D92DBA01ED64}" type="datetimeFigureOut">
              <a:rPr lang="en-US"/>
              <a:t>11/27/25</a:t>
            </a:fld>
            <a:endParaRPr/>
          </a:p>
        </p:txBody>
      </p:sp>
      <p:sp>
        <p:nvSpPr>
          <p:cNvPr id="4" name="Marcador de posición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t>Haga clic para modificar los estilos de texto del patrón</a:t>
            </a:r>
          </a:p>
          <a:p>
            <a:pPr lvl="1" rtl="0"/>
            <a:r>
              <a:t>Segundo nivel</a:t>
            </a:r>
          </a:p>
          <a:p>
            <a:pPr lvl="2" rtl="0"/>
            <a:r>
              <a:t>Tercer nivel</a:t>
            </a:r>
          </a:p>
          <a:p>
            <a:pPr lvl="3" rtl="0"/>
            <a:r>
              <a:t>Cuarto nivel</a:t>
            </a:r>
          </a:p>
          <a:p>
            <a:pPr lvl="4" rtl="0"/>
            <a:r>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8DC57A8-AE18-4654-B6AF-04B3577165BE}" type="slidenum">
              <a:rPr/>
              <a:t>‹Nº›</a:t>
            </a:fld>
            <a:endParaRPr/>
          </a:p>
        </p:txBody>
      </p:sp>
    </p:spTree>
    <p:extLst>
      <p:ext uri="{BB962C8B-B14F-4D97-AF65-F5344CB8AC3E}">
        <p14:creationId xmlns:p14="http://schemas.microsoft.com/office/powerpoint/2010/main" val="258139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pPr rtl="0"/>
            <a:fld id="{C8DC57A8-AE18-4654-B6AF-04B3577165BE}" type="slidenum">
              <a:rPr lang="es-AR" smtClean="0"/>
              <a:t>19</a:t>
            </a:fld>
            <a:endParaRPr lang="es-AR"/>
          </a:p>
        </p:txBody>
      </p:sp>
    </p:spTree>
    <p:extLst>
      <p:ext uri="{BB962C8B-B14F-4D97-AF65-F5344CB8AC3E}">
        <p14:creationId xmlns:p14="http://schemas.microsoft.com/office/powerpoint/2010/main" val="657091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1">
            <a:alpha val="85000"/>
          </a:schemeClr>
        </a:solidFill>
        <a:effectLst/>
      </p:bgPr>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B2D6125B-1D8B-A00D-1DC0-C01A59777DBE}"/>
              </a:ext>
            </a:extLst>
          </p:cNvPr>
          <p:cNvSpPr/>
          <p:nvPr userDrawn="1"/>
        </p:nvSpPr>
        <p:spPr>
          <a:xfrm>
            <a:off x="0" y="0"/>
            <a:ext cx="12192000" cy="2377440"/>
          </a:xfrm>
          <a:prstGeom prst="rect">
            <a:avLst/>
          </a:prstGeom>
          <a:solidFill>
            <a:schemeClr val="accent1">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9" name="Forma libre 28">
            <a:extLst>
              <a:ext uri="{FF2B5EF4-FFF2-40B4-BE49-F238E27FC236}">
                <a16:creationId xmlns:a16="http://schemas.microsoft.com/office/drawing/2014/main" id="{61EF8283-F715-73B0-FF2F-02CEA6B45F00}"/>
              </a:ext>
            </a:extLst>
          </p:cNvPr>
          <p:cNvSpPr/>
          <p:nvPr userDrawn="1"/>
        </p:nvSpPr>
        <p:spPr>
          <a:xfrm>
            <a:off x="7655440" y="0"/>
            <a:ext cx="4536560" cy="6858000"/>
          </a:xfrm>
          <a:custGeom>
            <a:avLst/>
            <a:gdLst>
              <a:gd name="connsiteX0" fmla="*/ 1369921 w 4536560"/>
              <a:gd name="connsiteY0" fmla="*/ 3429936 h 6858000"/>
              <a:gd name="connsiteX1" fmla="*/ 1369604 w 4536560"/>
              <a:gd name="connsiteY1" fmla="*/ 3437739 h 6858000"/>
              <a:gd name="connsiteX2" fmla="*/ 1370024 w 4536560"/>
              <a:gd name="connsiteY2" fmla="*/ 3431402 h 6858000"/>
              <a:gd name="connsiteX3" fmla="*/ 1369921 w 4536560"/>
              <a:gd name="connsiteY3" fmla="*/ 3429936 h 6858000"/>
              <a:gd name="connsiteX4" fmla="*/ 4536560 w 4536560"/>
              <a:gd name="connsiteY4" fmla="*/ 2307996 h 6858000"/>
              <a:gd name="connsiteX5" fmla="*/ 4536560 w 4536560"/>
              <a:gd name="connsiteY5" fmla="*/ 4166922 h 6858000"/>
              <a:gd name="connsiteX6" fmla="*/ 4378016 w 4536560"/>
              <a:gd name="connsiteY6" fmla="*/ 4342677 h 6858000"/>
              <a:gd name="connsiteX7" fmla="*/ 3343367 w 4536560"/>
              <a:gd name="connsiteY7" fmla="*/ 5545671 h 6858000"/>
              <a:gd name="connsiteX8" fmla="*/ 3842360 w 4536560"/>
              <a:gd name="connsiteY8" fmla="*/ 5822049 h 6858000"/>
              <a:gd name="connsiteX9" fmla="*/ 4449541 w 4536560"/>
              <a:gd name="connsiteY9" fmla="*/ 5285319 h 6858000"/>
              <a:gd name="connsiteX10" fmla="*/ 4536560 w 4536560"/>
              <a:gd name="connsiteY10" fmla="*/ 5205610 h 6858000"/>
              <a:gd name="connsiteX11" fmla="*/ 4536560 w 4536560"/>
              <a:gd name="connsiteY11" fmla="*/ 6598254 h 6858000"/>
              <a:gd name="connsiteX12" fmla="*/ 4531099 w 4536560"/>
              <a:gd name="connsiteY12" fmla="*/ 6602245 h 6858000"/>
              <a:gd name="connsiteX13" fmla="*/ 4223480 w 4536560"/>
              <a:gd name="connsiteY13" fmla="*/ 6804907 h 6858000"/>
              <a:gd name="connsiteX14" fmla="*/ 4129630 w 4536560"/>
              <a:gd name="connsiteY14" fmla="*/ 6858000 h 6858000"/>
              <a:gd name="connsiteX15" fmla="*/ 2394230 w 4536560"/>
              <a:gd name="connsiteY15" fmla="*/ 6858000 h 6858000"/>
              <a:gd name="connsiteX16" fmla="*/ 2341579 w 4536560"/>
              <a:gd name="connsiteY16" fmla="*/ 6757602 h 6858000"/>
              <a:gd name="connsiteX17" fmla="*/ 2237133 w 4536560"/>
              <a:gd name="connsiteY17" fmla="*/ 6241479 h 6858000"/>
              <a:gd name="connsiteX18" fmla="*/ 2896577 w 4536560"/>
              <a:gd name="connsiteY18" fmla="*/ 4649046 h 6858000"/>
              <a:gd name="connsiteX19" fmla="*/ 4342012 w 4536560"/>
              <a:gd name="connsiteY19" fmla="*/ 2594462 h 6858000"/>
              <a:gd name="connsiteX20" fmla="*/ 1569917 w 4536560"/>
              <a:gd name="connsiteY20" fmla="*/ 0 h 6858000"/>
              <a:gd name="connsiteX21" fmla="*/ 3277257 w 4536560"/>
              <a:gd name="connsiteY21" fmla="*/ 0 h 6858000"/>
              <a:gd name="connsiteX22" fmla="*/ 3265421 w 4536560"/>
              <a:gd name="connsiteY22" fmla="*/ 24212 h 6858000"/>
              <a:gd name="connsiteX23" fmla="*/ 2711728 w 4536560"/>
              <a:gd name="connsiteY23" fmla="*/ 976138 h 6858000"/>
              <a:gd name="connsiteX24" fmla="*/ 2873119 w 4536560"/>
              <a:gd name="connsiteY24" fmla="*/ 1169270 h 6858000"/>
              <a:gd name="connsiteX25" fmla="*/ 3570770 w 4536560"/>
              <a:gd name="connsiteY25" fmla="*/ 502084 h 6858000"/>
              <a:gd name="connsiteX26" fmla="*/ 4121246 w 4536560"/>
              <a:gd name="connsiteY26" fmla="*/ 65302 h 6858000"/>
              <a:gd name="connsiteX27" fmla="*/ 4222502 w 4536560"/>
              <a:gd name="connsiteY27" fmla="*/ 0 h 6858000"/>
              <a:gd name="connsiteX28" fmla="*/ 4536560 w 4536560"/>
              <a:gd name="connsiteY28" fmla="*/ 0 h 6858000"/>
              <a:gd name="connsiteX29" fmla="*/ 4536560 w 4536560"/>
              <a:gd name="connsiteY29" fmla="*/ 2074680 h 6858000"/>
              <a:gd name="connsiteX30" fmla="*/ 4509254 w 4536560"/>
              <a:gd name="connsiteY30" fmla="*/ 2048878 h 6858000"/>
              <a:gd name="connsiteX31" fmla="*/ 4388551 w 4536560"/>
              <a:gd name="connsiteY31" fmla="*/ 2054918 h 6858000"/>
              <a:gd name="connsiteX32" fmla="*/ 3165647 w 4536560"/>
              <a:gd name="connsiteY32" fmla="*/ 3273259 h 6858000"/>
              <a:gd name="connsiteX33" fmla="*/ 2049383 w 4536560"/>
              <a:gd name="connsiteY33" fmla="*/ 4347166 h 6858000"/>
              <a:gd name="connsiteX34" fmla="*/ 1491381 w 4536560"/>
              <a:gd name="connsiteY34" fmla="*/ 4664216 h 6858000"/>
              <a:gd name="connsiteX35" fmla="*/ 603321 w 4536560"/>
              <a:gd name="connsiteY35" fmla="*/ 4527919 h 6858000"/>
              <a:gd name="connsiteX36" fmla="*/ 57745 w 4536560"/>
              <a:gd name="connsiteY36" fmla="*/ 3702115 h 6858000"/>
              <a:gd name="connsiteX37" fmla="*/ 20481 w 4536560"/>
              <a:gd name="connsiteY37" fmla="*/ 3547906 h 6858000"/>
              <a:gd name="connsiteX38" fmla="*/ 0 w 4536560"/>
              <a:gd name="connsiteY38" fmla="*/ 3418889 h 6858000"/>
              <a:gd name="connsiteX39" fmla="*/ 0 w 4536560"/>
              <a:gd name="connsiteY39" fmla="*/ 2909029 h 6858000"/>
              <a:gd name="connsiteX40" fmla="*/ 12792 w 4536560"/>
              <a:gd name="connsiteY40" fmla="*/ 2814538 h 6858000"/>
              <a:gd name="connsiteX41" fmla="*/ 513531 w 4536560"/>
              <a:gd name="connsiteY41" fmla="*/ 1569488 h 6858000"/>
              <a:gd name="connsiteX42" fmla="*/ 1358852 w 4536560"/>
              <a:gd name="connsiteY42" fmla="*/ 29779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536560" h="6858000">
                <a:moveTo>
                  <a:pt x="1369921" y="3429936"/>
                </a:moveTo>
                <a:cubicBezTo>
                  <a:pt x="1369721" y="3433053"/>
                  <a:pt x="1369602" y="3435787"/>
                  <a:pt x="1369604" y="3437739"/>
                </a:cubicBezTo>
                <a:cubicBezTo>
                  <a:pt x="1369540" y="3444423"/>
                  <a:pt x="1370639" y="3443386"/>
                  <a:pt x="1370024" y="3431402"/>
                </a:cubicBezTo>
                <a:cubicBezTo>
                  <a:pt x="1370003" y="3430924"/>
                  <a:pt x="1369949" y="3430412"/>
                  <a:pt x="1369921" y="3429936"/>
                </a:cubicBezTo>
                <a:close/>
                <a:moveTo>
                  <a:pt x="4536560" y="2307996"/>
                </a:moveTo>
                <a:lnTo>
                  <a:pt x="4536560" y="4166922"/>
                </a:lnTo>
                <a:lnTo>
                  <a:pt x="4378016" y="4342677"/>
                </a:lnTo>
                <a:cubicBezTo>
                  <a:pt x="3901993" y="4871411"/>
                  <a:pt x="3472738" y="5356155"/>
                  <a:pt x="3343367" y="5545671"/>
                </a:cubicBezTo>
                <a:cubicBezTo>
                  <a:pt x="3141406" y="5841490"/>
                  <a:pt x="3255970" y="6262857"/>
                  <a:pt x="3842360" y="5822049"/>
                </a:cubicBezTo>
                <a:cubicBezTo>
                  <a:pt x="3979183" y="5719190"/>
                  <a:pt x="4193939" y="5520611"/>
                  <a:pt x="4449541" y="5285319"/>
                </a:cubicBezTo>
                <a:lnTo>
                  <a:pt x="4536560" y="5205610"/>
                </a:lnTo>
                <a:lnTo>
                  <a:pt x="4536560" y="6598254"/>
                </a:lnTo>
                <a:lnTo>
                  <a:pt x="4531099" y="6602245"/>
                </a:lnTo>
                <a:cubicBezTo>
                  <a:pt x="4429064" y="6673483"/>
                  <a:pt x="4326249" y="6741594"/>
                  <a:pt x="4223480" y="6804907"/>
                </a:cubicBezTo>
                <a:lnTo>
                  <a:pt x="4129630" y="6858000"/>
                </a:lnTo>
                <a:lnTo>
                  <a:pt x="2394230" y="6858000"/>
                </a:lnTo>
                <a:lnTo>
                  <a:pt x="2341579" y="6757602"/>
                </a:lnTo>
                <a:cubicBezTo>
                  <a:pt x="2263267" y="6574111"/>
                  <a:pt x="2242080" y="6375942"/>
                  <a:pt x="2237133" y="6241479"/>
                </a:cubicBezTo>
                <a:cubicBezTo>
                  <a:pt x="2213348" y="5594834"/>
                  <a:pt x="2589635" y="5060904"/>
                  <a:pt x="2896577" y="4649046"/>
                </a:cubicBezTo>
                <a:cubicBezTo>
                  <a:pt x="3173784" y="4291599"/>
                  <a:pt x="3811190" y="3373586"/>
                  <a:pt x="4342012" y="2594462"/>
                </a:cubicBezTo>
                <a:close/>
                <a:moveTo>
                  <a:pt x="1569917" y="0"/>
                </a:moveTo>
                <a:lnTo>
                  <a:pt x="3277257" y="0"/>
                </a:lnTo>
                <a:lnTo>
                  <a:pt x="3265421" y="24212"/>
                </a:lnTo>
                <a:cubicBezTo>
                  <a:pt x="3091239" y="358912"/>
                  <a:pt x="2903809" y="671098"/>
                  <a:pt x="2711728" y="976138"/>
                </a:cubicBezTo>
                <a:cubicBezTo>
                  <a:pt x="2640406" y="1089409"/>
                  <a:pt x="2783280" y="1260448"/>
                  <a:pt x="2873119" y="1169270"/>
                </a:cubicBezTo>
                <a:cubicBezTo>
                  <a:pt x="3099690" y="939309"/>
                  <a:pt x="3330399" y="714412"/>
                  <a:pt x="3570770" y="502084"/>
                </a:cubicBezTo>
                <a:cubicBezTo>
                  <a:pt x="3748849" y="348520"/>
                  <a:pt x="3928914" y="196861"/>
                  <a:pt x="4121246" y="65302"/>
                </a:cubicBezTo>
                <a:lnTo>
                  <a:pt x="4222502" y="0"/>
                </a:lnTo>
                <a:lnTo>
                  <a:pt x="4536560" y="0"/>
                </a:lnTo>
                <a:lnTo>
                  <a:pt x="4536560" y="2074680"/>
                </a:lnTo>
                <a:lnTo>
                  <a:pt x="4509254" y="2048878"/>
                </a:lnTo>
                <a:cubicBezTo>
                  <a:pt x="4471726" y="2022910"/>
                  <a:pt x="4426420" y="2018588"/>
                  <a:pt x="4388551" y="2054918"/>
                </a:cubicBezTo>
                <a:cubicBezTo>
                  <a:pt x="3945445" y="2480129"/>
                  <a:pt x="3431534" y="2989333"/>
                  <a:pt x="3165647" y="3273259"/>
                </a:cubicBezTo>
                <a:cubicBezTo>
                  <a:pt x="2819661" y="3643131"/>
                  <a:pt x="2451661" y="4036304"/>
                  <a:pt x="2049383" y="4347166"/>
                </a:cubicBezTo>
                <a:cubicBezTo>
                  <a:pt x="1880916" y="4474309"/>
                  <a:pt x="1696976" y="4594310"/>
                  <a:pt x="1491381" y="4664216"/>
                </a:cubicBezTo>
                <a:cubicBezTo>
                  <a:pt x="1227898" y="4757455"/>
                  <a:pt x="895514" y="4745060"/>
                  <a:pt x="603321" y="4527919"/>
                </a:cubicBezTo>
                <a:cubicBezTo>
                  <a:pt x="350954" y="4344110"/>
                  <a:pt x="153289" y="4028604"/>
                  <a:pt x="57745" y="3702115"/>
                </a:cubicBezTo>
                <a:cubicBezTo>
                  <a:pt x="43025" y="3650321"/>
                  <a:pt x="30656" y="3598913"/>
                  <a:pt x="20481" y="3547906"/>
                </a:cubicBezTo>
                <a:lnTo>
                  <a:pt x="0" y="3418889"/>
                </a:lnTo>
                <a:lnTo>
                  <a:pt x="0" y="2909029"/>
                </a:lnTo>
                <a:lnTo>
                  <a:pt x="12792" y="2814538"/>
                </a:lnTo>
                <a:cubicBezTo>
                  <a:pt x="91196" y="2347946"/>
                  <a:pt x="310477" y="1928306"/>
                  <a:pt x="513531" y="1569488"/>
                </a:cubicBezTo>
                <a:cubicBezTo>
                  <a:pt x="776130" y="1119929"/>
                  <a:pt x="1066639" y="707145"/>
                  <a:pt x="1358852" y="297796"/>
                </a:cubicBezTo>
                <a:close/>
              </a:path>
            </a:pathLst>
          </a:cu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a:p>
        </p:txBody>
      </p:sp>
      <p:sp>
        <p:nvSpPr>
          <p:cNvPr id="30" name="Elipse 29">
            <a:extLst>
              <a:ext uri="{FF2B5EF4-FFF2-40B4-BE49-F238E27FC236}">
                <a16:creationId xmlns:a16="http://schemas.microsoft.com/office/drawing/2014/main" id="{811D079D-ACF9-91B2-0FA3-1F04E5BE5E91}"/>
              </a:ext>
            </a:extLst>
          </p:cNvPr>
          <p:cNvSpPr/>
          <p:nvPr userDrawn="1"/>
        </p:nvSpPr>
        <p:spPr>
          <a:xfrm>
            <a:off x="685800" y="548640"/>
            <a:ext cx="578411" cy="578411"/>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ctrTitle"/>
          </p:nvPr>
        </p:nvSpPr>
        <p:spPr>
          <a:xfrm>
            <a:off x="685800" y="1188720"/>
            <a:ext cx="6492240" cy="4023360"/>
          </a:xfrm>
        </p:spPr>
        <p:txBody>
          <a:bodyPr rtlCol="0" anchor="b">
            <a:normAutofit/>
          </a:bodyPr>
          <a:lstStyle>
            <a:lvl1pPr algn="l">
              <a:defRPr sz="4400"/>
            </a:lvl1pPr>
          </a:lstStyle>
          <a:p>
            <a:pPr rtl="0"/>
            <a:r>
              <a:rPr lang="es-ES"/>
              <a:t>Haga clic para modificar el estilo de título del patrón</a:t>
            </a:r>
            <a:endParaRPr dirty="0"/>
          </a:p>
        </p:txBody>
      </p:sp>
      <p:sp>
        <p:nvSpPr>
          <p:cNvPr id="3" name="Subtítulo 2"/>
          <p:cNvSpPr>
            <a:spLocks noGrp="1"/>
          </p:cNvSpPr>
          <p:nvPr>
            <p:ph type="subTitle" idx="1"/>
          </p:nvPr>
        </p:nvSpPr>
        <p:spPr>
          <a:xfrm>
            <a:off x="685800" y="5394960"/>
            <a:ext cx="6492240" cy="914400"/>
          </a:xfrm>
        </p:spPr>
        <p:txBody>
          <a:bodyPr rtlCol="0">
            <a:normAutofit/>
          </a:bodyPr>
          <a:lstStyle>
            <a:lvl1pPr marL="0" indent="0" algn="l">
              <a:spcBef>
                <a:spcPts val="0"/>
              </a:spcBef>
              <a:buNone/>
              <a:defRPr sz="20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a:t>Haga clic para modificar el estilo de subtítulo del patrón</a:t>
            </a:r>
            <a:endParaRPr dirty="0"/>
          </a:p>
        </p:txBody>
      </p:sp>
    </p:spTree>
    <p:extLst>
      <p:ext uri="{BB962C8B-B14F-4D97-AF65-F5344CB8AC3E}">
        <p14:creationId xmlns:p14="http://schemas.microsoft.com/office/powerpoint/2010/main" val="298120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os contenidos 03">
    <p:bg>
      <p:bgPr>
        <a:solidFill>
          <a:schemeClr val="accent4"/>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AEB6EDDB-385B-01B9-F083-A4FF514A8E86}"/>
              </a:ext>
            </a:extLst>
          </p:cNvPr>
          <p:cNvSpPr/>
          <p:nvPr userDrawn="1"/>
        </p:nvSpPr>
        <p:spPr>
          <a:xfrm>
            <a:off x="0" y="0"/>
            <a:ext cx="12192000" cy="237744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Elipse 10">
            <a:extLst>
              <a:ext uri="{FF2B5EF4-FFF2-40B4-BE49-F238E27FC236}">
                <a16:creationId xmlns:a16="http://schemas.microsoft.com/office/drawing/2014/main" id="{7C6FB9B2-C42C-E748-813F-76F555C02C79}"/>
              </a:ext>
            </a:extLst>
          </p:cNvPr>
          <p:cNvSpPr/>
          <p:nvPr userDrawn="1"/>
        </p:nvSpPr>
        <p:spPr>
          <a:xfrm>
            <a:off x="11064240" y="548640"/>
            <a:ext cx="578411" cy="578411"/>
          </a:xfrm>
          <a:prstGeom prst="ellips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685800" y="640080"/>
            <a:ext cx="10058402" cy="1463040"/>
          </a:xfrm>
        </p:spPr>
        <p:txBody>
          <a:bodyPr rtlCol="0">
            <a:normAutofit/>
          </a:bodyPr>
          <a:lstStyle>
            <a:lvl1pPr>
              <a:defRPr sz="3200"/>
            </a:lvl1pPr>
          </a:lstStyle>
          <a:p>
            <a:pPr rtl="0"/>
            <a:r>
              <a:rPr lang="es-ES"/>
              <a:t>Haga clic para modificar el estilo de título del patrón</a:t>
            </a:r>
            <a:endParaRPr dirty="0"/>
          </a:p>
        </p:txBody>
      </p:sp>
      <p:sp>
        <p:nvSpPr>
          <p:cNvPr id="3" name="Marcador de contenido 2"/>
          <p:cNvSpPr>
            <a:spLocks noGrp="1"/>
          </p:cNvSpPr>
          <p:nvPr>
            <p:ph sz="half" idx="1"/>
          </p:nvPr>
        </p:nvSpPr>
        <p:spPr>
          <a:xfrm>
            <a:off x="685800" y="3017520"/>
            <a:ext cx="3108960" cy="3200400"/>
          </a:xfrm>
        </p:spPr>
        <p:txBody>
          <a:bodyPr rtlCol="0">
            <a:normAutofit/>
          </a:bodyPr>
          <a:lstStyle>
            <a:lvl1pPr marL="0" indent="0">
              <a:buNone/>
              <a:defRPr sz="1800"/>
            </a:lvl1pPr>
            <a:lvl2pPr marL="347472" indent="-347472">
              <a:spcBef>
                <a:spcPts val="1800"/>
              </a:spcBef>
              <a:buClr>
                <a:schemeClr val="accent6">
                  <a:lumMod val="60000"/>
                  <a:lumOff val="40000"/>
                </a:schemeClr>
              </a:buClr>
              <a:buSzPct val="150000"/>
              <a:defRPr sz="1800"/>
            </a:lvl2pPr>
            <a:lvl3pPr marL="685800">
              <a:buClr>
                <a:schemeClr val="accent6">
                  <a:lumMod val="60000"/>
                  <a:lumOff val="40000"/>
                </a:schemeClr>
              </a:buClr>
              <a:buSzPct val="150000"/>
              <a:defRPr sz="1600"/>
            </a:lvl3pPr>
            <a:lvl4pPr marL="1143000">
              <a:buClr>
                <a:schemeClr val="accent6">
                  <a:lumMod val="60000"/>
                  <a:lumOff val="40000"/>
                </a:schemeClr>
              </a:buClr>
              <a:buSzPct val="150000"/>
              <a:defRPr sz="1400"/>
            </a:lvl4pPr>
            <a:lvl5pPr marL="1600200">
              <a:buClr>
                <a:schemeClr val="accent6">
                  <a:lumMod val="60000"/>
                  <a:lumOff val="40000"/>
                </a:schemeClr>
              </a:buClr>
              <a:buSzPct val="150000"/>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4" name="Marcador de contenido 3"/>
          <p:cNvSpPr>
            <a:spLocks noGrp="1"/>
          </p:cNvSpPr>
          <p:nvPr>
            <p:ph sz="half" idx="2"/>
          </p:nvPr>
        </p:nvSpPr>
        <p:spPr>
          <a:xfrm>
            <a:off x="4224528" y="3017520"/>
            <a:ext cx="7232904" cy="3182112"/>
          </a:xfrm>
        </p:spPr>
        <p:txBody>
          <a:bodyPr rtlCol="0">
            <a:normAutofit/>
          </a:bodyPr>
          <a:lstStyle>
            <a:lvl1pPr marL="0" indent="0">
              <a:buNone/>
              <a:defRPr sz="1800"/>
            </a:lvl1pPr>
            <a:lvl2pPr marL="347472" indent="-347472">
              <a:spcBef>
                <a:spcPts val="1800"/>
              </a:spcBef>
              <a:buClr>
                <a:schemeClr val="accent6">
                  <a:lumMod val="60000"/>
                  <a:lumOff val="40000"/>
                </a:schemeClr>
              </a:buClr>
              <a:buSzPct val="150000"/>
              <a:defRPr sz="1800"/>
            </a:lvl2pPr>
            <a:lvl3pPr marL="685800">
              <a:buClr>
                <a:schemeClr val="accent6">
                  <a:lumMod val="60000"/>
                  <a:lumOff val="40000"/>
                </a:schemeClr>
              </a:buClr>
              <a:buSzPct val="150000"/>
              <a:defRPr sz="1600"/>
            </a:lvl3pPr>
            <a:lvl4pPr marL="1143000">
              <a:buClr>
                <a:schemeClr val="accent6">
                  <a:lumMod val="60000"/>
                  <a:lumOff val="40000"/>
                </a:schemeClr>
              </a:buClr>
              <a:buSzPct val="150000"/>
              <a:defRPr sz="1400"/>
            </a:lvl4pPr>
            <a:lvl5pPr marL="1600200">
              <a:buClr>
                <a:schemeClr val="accent6">
                  <a:lumMod val="60000"/>
                  <a:lumOff val="40000"/>
                </a:schemeClr>
              </a:buClr>
              <a:buSzPct val="150000"/>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7" name="Marcador de número de diapositiva 6"/>
          <p:cNvSpPr>
            <a:spLocks noGrp="1"/>
          </p:cNvSpPr>
          <p:nvPr>
            <p:ph type="sldNum" sz="quarter" idx="12"/>
          </p:nvPr>
        </p:nvSpPr>
        <p:spPr>
          <a:xfrm>
            <a:off x="685800" y="6413342"/>
            <a:ext cx="762000" cy="228600"/>
          </a:xfrm>
        </p:spPr>
        <p:txBody>
          <a:bodyPr rtlCol="0"/>
          <a:lstStyle/>
          <a:p>
            <a:pPr rtl="0"/>
            <a:fld id="{022B156B-59AE-415F-B24B-8756D48BB977}" type="slidenum">
              <a:rPr/>
              <a:t>‹Nº›</a:t>
            </a:fld>
            <a:endParaRPr/>
          </a:p>
        </p:txBody>
      </p:sp>
      <p:sp>
        <p:nvSpPr>
          <p:cNvPr id="6" name="Marcador de posición de pie de página 5"/>
          <p:cNvSpPr>
            <a:spLocks noGrp="1"/>
          </p:cNvSpPr>
          <p:nvPr>
            <p:ph type="ftr" sz="quarter" idx="11"/>
          </p:nvPr>
        </p:nvSpPr>
        <p:spPr/>
        <p:txBody>
          <a:bodyPr rtlCol="0"/>
          <a:lstStyle/>
          <a:p>
            <a:pPr rtl="0"/>
            <a:endParaRPr/>
          </a:p>
        </p:txBody>
      </p:sp>
      <p:sp>
        <p:nvSpPr>
          <p:cNvPr id="5" name="Marcador de posición de fecha 4"/>
          <p:cNvSpPr>
            <a:spLocks noGrp="1"/>
          </p:cNvSpPr>
          <p:nvPr>
            <p:ph type="dt" sz="half" idx="10"/>
          </p:nvPr>
        </p:nvSpPr>
        <p:spPr>
          <a:xfrm>
            <a:off x="10061172" y="6413342"/>
            <a:ext cx="1396260" cy="228600"/>
          </a:xfrm>
        </p:spPr>
        <p:txBody>
          <a:bodyPr rtlCol="0"/>
          <a:lstStyle/>
          <a:p>
            <a:pPr rtl="0"/>
            <a:r>
              <a:rPr lang="es"/>
              <a:t>8/5/20XX</a:t>
            </a:r>
            <a:endParaRPr/>
          </a:p>
        </p:txBody>
      </p:sp>
    </p:spTree>
    <p:extLst>
      <p:ext uri="{BB962C8B-B14F-4D97-AF65-F5344CB8AC3E}">
        <p14:creationId xmlns:p14="http://schemas.microsoft.com/office/powerpoint/2010/main" val="3555623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ido dos 04">
    <p:bg>
      <p:bgPr>
        <a:solidFill>
          <a:schemeClr val="accent5"/>
        </a:solidFill>
        <a:effectLst/>
      </p:bgPr>
    </p:bg>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BB1FBBC5-63F9-9BB8-5DC3-96DCAA995A87}"/>
              </a:ext>
            </a:extLst>
          </p:cNvPr>
          <p:cNvSpPr/>
          <p:nvPr userDrawn="1"/>
        </p:nvSpPr>
        <p:spPr>
          <a:xfrm rot="5400000">
            <a:off x="-381000" y="381003"/>
            <a:ext cx="6858001" cy="6096000"/>
          </a:xfrm>
          <a:prstGeom prst="rect">
            <a:avLst/>
          </a:prstGeom>
          <a:solidFill>
            <a:schemeClr val="accent5">
              <a:lumMod val="60000"/>
              <a:lumOff val="40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2" name="Elipse 11">
            <a:extLst>
              <a:ext uri="{FF2B5EF4-FFF2-40B4-BE49-F238E27FC236}">
                <a16:creationId xmlns:a16="http://schemas.microsoft.com/office/drawing/2014/main" id="{54F487A4-B3BF-1BC5-0DF6-FB8BB247C979}"/>
              </a:ext>
            </a:extLst>
          </p:cNvPr>
          <p:cNvSpPr/>
          <p:nvPr userDrawn="1"/>
        </p:nvSpPr>
        <p:spPr>
          <a:xfrm>
            <a:off x="11064240" y="548640"/>
            <a:ext cx="578411" cy="578411"/>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685800" y="1188720"/>
            <a:ext cx="5212080" cy="2286000"/>
          </a:xfrm>
        </p:spPr>
        <p:txBody>
          <a:bodyPr rtlCol="0" anchor="b"/>
          <a:lstStyle>
            <a:lvl1pPr>
              <a:defRPr sz="3200"/>
            </a:lvl1pPr>
          </a:lstStyle>
          <a:p>
            <a:pPr rtl="0"/>
            <a:r>
              <a:rPr lang="es-ES"/>
              <a:t>Haga clic para modificar el estilo de título del patrón</a:t>
            </a:r>
            <a:endParaRPr dirty="0"/>
          </a:p>
        </p:txBody>
      </p:sp>
      <p:sp>
        <p:nvSpPr>
          <p:cNvPr id="15" name="Marcador de contenido 2">
            <a:extLst>
              <a:ext uri="{FF2B5EF4-FFF2-40B4-BE49-F238E27FC236}">
                <a16:creationId xmlns:a16="http://schemas.microsoft.com/office/drawing/2014/main" id="{056E816E-6F23-05F4-D35E-9CC910F89618}"/>
              </a:ext>
            </a:extLst>
          </p:cNvPr>
          <p:cNvSpPr>
            <a:spLocks noGrp="1"/>
          </p:cNvSpPr>
          <p:nvPr>
            <p:ph sz="half" idx="13"/>
          </p:nvPr>
        </p:nvSpPr>
        <p:spPr>
          <a:xfrm>
            <a:off x="685800" y="3840480"/>
            <a:ext cx="3840480" cy="2286000"/>
          </a:xfrm>
        </p:spPr>
        <p:txBody>
          <a:bodyPr rtlCol="0">
            <a:normAutofit/>
          </a:bodyPr>
          <a:lstStyle>
            <a:lvl1pPr marL="0" indent="0">
              <a:spcBef>
                <a:spcPts val="800"/>
              </a:spcBef>
              <a:buNone/>
              <a:defRPr sz="1800">
                <a:solidFill>
                  <a:schemeClr val="tx2">
                    <a:lumMod val="85000"/>
                    <a:lumOff val="15000"/>
                  </a:schemeClr>
                </a:solidFill>
              </a:defRPr>
            </a:lvl1pPr>
            <a:lvl2pPr marL="347472" indent="-347472">
              <a:spcBef>
                <a:spcPts val="800"/>
              </a:spcBef>
              <a:buClr>
                <a:schemeClr val="accent3">
                  <a:lumMod val="60000"/>
                  <a:lumOff val="40000"/>
                </a:schemeClr>
              </a:buClr>
              <a:buSzPct val="150000"/>
              <a:defRPr sz="1800">
                <a:solidFill>
                  <a:schemeClr val="tx2">
                    <a:lumMod val="85000"/>
                    <a:lumOff val="15000"/>
                  </a:schemeClr>
                </a:solidFill>
              </a:defRPr>
            </a:lvl2pPr>
            <a:lvl3pPr marL="685800">
              <a:buClr>
                <a:schemeClr val="accent3">
                  <a:lumMod val="60000"/>
                  <a:lumOff val="40000"/>
                </a:schemeClr>
              </a:buClr>
              <a:buSzPct val="150000"/>
              <a:defRPr sz="1600">
                <a:solidFill>
                  <a:schemeClr val="tx2">
                    <a:lumMod val="85000"/>
                    <a:lumOff val="15000"/>
                  </a:schemeClr>
                </a:solidFill>
              </a:defRPr>
            </a:lvl3pPr>
            <a:lvl4pPr marL="1143000">
              <a:buClr>
                <a:schemeClr val="accent3">
                  <a:lumMod val="60000"/>
                  <a:lumOff val="40000"/>
                </a:schemeClr>
              </a:buClr>
              <a:buSzPct val="150000"/>
              <a:defRPr sz="1400">
                <a:solidFill>
                  <a:schemeClr val="tx2">
                    <a:lumMod val="85000"/>
                    <a:lumOff val="15000"/>
                  </a:schemeClr>
                </a:solidFill>
              </a:defRPr>
            </a:lvl4pPr>
            <a:lvl5pPr marL="1600200">
              <a:buClr>
                <a:schemeClr val="accent3">
                  <a:lumMod val="60000"/>
                  <a:lumOff val="40000"/>
                </a:schemeClr>
              </a:buClr>
              <a:buSzPct val="150000"/>
              <a:defRPr sz="14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3" name="Marcador de contenido 2"/>
          <p:cNvSpPr>
            <a:spLocks noGrp="1"/>
          </p:cNvSpPr>
          <p:nvPr>
            <p:ph idx="1"/>
          </p:nvPr>
        </p:nvSpPr>
        <p:spPr>
          <a:xfrm>
            <a:off x="6583680" y="1188720"/>
            <a:ext cx="5029200" cy="4937760"/>
          </a:xfrm>
        </p:spPr>
        <p:txBody>
          <a:bodyPr lIns="91440" tIns="45720" rIns="91440" bIns="45720" rtlCol="0" anchor="ctr">
            <a:normAutofit/>
          </a:bodyPr>
          <a:lstStyle>
            <a:lvl1pPr marL="347472" indent="-347472">
              <a:spcBef>
                <a:spcPts val="800"/>
              </a:spcBef>
              <a:buClr>
                <a:schemeClr val="accent3">
                  <a:lumMod val="60000"/>
                  <a:lumOff val="40000"/>
                </a:schemeClr>
              </a:buClr>
              <a:buSzPct val="150000"/>
              <a:defRPr sz="1800">
                <a:solidFill>
                  <a:schemeClr val="tx2">
                    <a:lumMod val="85000"/>
                    <a:lumOff val="15000"/>
                  </a:schemeClr>
                </a:solidFill>
              </a:defRPr>
            </a:lvl1pPr>
            <a:lvl2pPr marL="740664" indent="-283464">
              <a:spcBef>
                <a:spcPts val="800"/>
              </a:spcBef>
              <a:buClr>
                <a:schemeClr val="accent3">
                  <a:lumMod val="60000"/>
                  <a:lumOff val="40000"/>
                </a:schemeClr>
              </a:buClr>
              <a:buSzPct val="150000"/>
              <a:buFont typeface="Nimbus Sans D OT Condensed" panose="02000000000000000000" pitchFamily="50" charset="0"/>
              <a:buChar char="–"/>
              <a:defRPr sz="1800">
                <a:solidFill>
                  <a:schemeClr val="tx2">
                    <a:lumMod val="85000"/>
                    <a:lumOff val="15000"/>
                  </a:schemeClr>
                </a:solidFill>
              </a:defRPr>
            </a:lvl2pPr>
            <a:lvl3pPr indent="457200">
              <a:buClr>
                <a:schemeClr val="accent3">
                  <a:lumMod val="60000"/>
                  <a:lumOff val="40000"/>
                </a:schemeClr>
              </a:buClr>
              <a:buSzPct val="150000"/>
              <a:defRPr sz="1600">
                <a:solidFill>
                  <a:schemeClr val="tx2">
                    <a:lumMod val="85000"/>
                    <a:lumOff val="15000"/>
                  </a:schemeClr>
                </a:solidFill>
              </a:defRPr>
            </a:lvl3pPr>
            <a:lvl4pPr indent="457200">
              <a:buClr>
                <a:schemeClr val="accent3">
                  <a:lumMod val="60000"/>
                  <a:lumOff val="40000"/>
                </a:schemeClr>
              </a:buClr>
              <a:buSzPct val="150000"/>
              <a:defRPr sz="1400">
                <a:solidFill>
                  <a:schemeClr val="tx2">
                    <a:lumMod val="85000"/>
                    <a:lumOff val="15000"/>
                  </a:schemeClr>
                </a:solidFill>
              </a:defRPr>
            </a:lvl4pPr>
            <a:lvl5pPr indent="457200">
              <a:buClr>
                <a:schemeClr val="accent3">
                  <a:lumMod val="60000"/>
                  <a:lumOff val="40000"/>
                </a:schemeClr>
              </a:buClr>
              <a:buSzPct val="150000"/>
              <a:defRPr sz="14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6" name="Marcador de número de diapositiva 5"/>
          <p:cNvSpPr>
            <a:spLocks noGrp="1"/>
          </p:cNvSpPr>
          <p:nvPr>
            <p:ph type="sldNum" sz="quarter" idx="12"/>
          </p:nvPr>
        </p:nvSpPr>
        <p:spPr>
          <a:xfrm>
            <a:off x="685800" y="6413342"/>
            <a:ext cx="762000" cy="228600"/>
          </a:xfrm>
        </p:spPr>
        <p:txBody>
          <a:bodyPr rtlCol="0"/>
          <a:lstStyle/>
          <a:p>
            <a:pPr rtl="0"/>
            <a:fld id="{022B156B-59AE-415F-B24B-8756D48BB977}" type="slidenum">
              <a:rPr/>
              <a:t>‹Nº›</a:t>
            </a:fld>
            <a:endParaRPr dirty="0"/>
          </a:p>
        </p:txBody>
      </p:sp>
      <p:sp>
        <p:nvSpPr>
          <p:cNvPr id="5" name="Marcador de posición de pie de página 4"/>
          <p:cNvSpPr>
            <a:spLocks noGrp="1"/>
          </p:cNvSpPr>
          <p:nvPr>
            <p:ph type="ftr" sz="quarter" idx="11"/>
          </p:nvPr>
        </p:nvSpPr>
        <p:spPr/>
        <p:txBody>
          <a:bodyPr rtlCol="0"/>
          <a:lstStyle/>
          <a:p>
            <a:pPr rtl="0"/>
            <a:endParaRPr/>
          </a:p>
        </p:txBody>
      </p:sp>
      <p:sp>
        <p:nvSpPr>
          <p:cNvPr id="4" name="Marcador de posición de fecha 3"/>
          <p:cNvSpPr>
            <a:spLocks noGrp="1"/>
          </p:cNvSpPr>
          <p:nvPr>
            <p:ph type="dt" sz="half" idx="10"/>
          </p:nvPr>
        </p:nvSpPr>
        <p:spPr>
          <a:xfrm>
            <a:off x="10216620" y="6413342"/>
            <a:ext cx="1396260" cy="228600"/>
          </a:xfrm>
        </p:spPr>
        <p:txBody>
          <a:bodyPr rtlCol="0"/>
          <a:lstStyle/>
          <a:p>
            <a:pPr rtl="0"/>
            <a:r>
              <a:rPr lang="es"/>
              <a:t>8/5/20XX</a:t>
            </a:r>
            <a:endParaRPr/>
          </a:p>
        </p:txBody>
      </p:sp>
      <p:sp>
        <p:nvSpPr>
          <p:cNvPr id="14" name="Forma libre: Forma 13">
            <a:extLst>
              <a:ext uri="{FF2B5EF4-FFF2-40B4-BE49-F238E27FC236}">
                <a16:creationId xmlns:a16="http://schemas.microsoft.com/office/drawing/2014/main" id="{5A6D2B72-C631-7961-56F6-24ED9A198BDA}"/>
              </a:ext>
            </a:extLst>
          </p:cNvPr>
          <p:cNvSpPr/>
          <p:nvPr userDrawn="1"/>
        </p:nvSpPr>
        <p:spPr>
          <a:xfrm>
            <a:off x="1254153" y="0"/>
            <a:ext cx="3164763" cy="1116410"/>
          </a:xfrm>
          <a:custGeom>
            <a:avLst/>
            <a:gdLst>
              <a:gd name="connsiteX0" fmla="*/ 1916839 w 3164763"/>
              <a:gd name="connsiteY0" fmla="*/ 0 h 1116410"/>
              <a:gd name="connsiteX1" fmla="*/ 3153535 w 3164763"/>
              <a:gd name="connsiteY1" fmla="*/ 0 h 1116410"/>
              <a:gd name="connsiteX2" fmla="*/ 3162842 w 3164763"/>
              <a:gd name="connsiteY2" fmla="*/ 37990 h 1116410"/>
              <a:gd name="connsiteX3" fmla="*/ 3106095 w 3164763"/>
              <a:gd name="connsiteY3" fmla="*/ 276880 h 1116410"/>
              <a:gd name="connsiteX4" fmla="*/ 2592187 w 3164763"/>
              <a:gd name="connsiteY4" fmla="*/ 576338 h 1116410"/>
              <a:gd name="connsiteX5" fmla="*/ 2197514 w 3164763"/>
              <a:gd name="connsiteY5" fmla="*/ 311983 h 1116410"/>
              <a:gd name="connsiteX6" fmla="*/ 1957458 w 3164763"/>
              <a:gd name="connsiteY6" fmla="*/ 51240 h 1116410"/>
              <a:gd name="connsiteX7" fmla="*/ 1427168 w 3164763"/>
              <a:gd name="connsiteY7" fmla="*/ 0 h 1116410"/>
              <a:gd name="connsiteX8" fmla="*/ 1797506 w 3164763"/>
              <a:gd name="connsiteY8" fmla="*/ 0 h 1116410"/>
              <a:gd name="connsiteX9" fmla="*/ 1817760 w 3164763"/>
              <a:gd name="connsiteY9" fmla="*/ 23087 h 1116410"/>
              <a:gd name="connsiteX10" fmla="*/ 1847775 w 3164763"/>
              <a:gd name="connsiteY10" fmla="*/ 903209 h 1116410"/>
              <a:gd name="connsiteX11" fmla="*/ 1502606 w 3164763"/>
              <a:gd name="connsiteY11" fmla="*/ 519164 h 1116410"/>
              <a:gd name="connsiteX12" fmla="*/ 1427529 w 3164763"/>
              <a:gd name="connsiteY12" fmla="*/ 10342 h 1116410"/>
              <a:gd name="connsiteX13" fmla="*/ 1051873 w 3164763"/>
              <a:gd name="connsiteY13" fmla="*/ 0 h 1116410"/>
              <a:gd name="connsiteX14" fmla="*/ 1359869 w 3164763"/>
              <a:gd name="connsiteY14" fmla="*/ 0 h 1116410"/>
              <a:gd name="connsiteX15" fmla="*/ 1359778 w 3164763"/>
              <a:gd name="connsiteY15" fmla="*/ 60814 h 1116410"/>
              <a:gd name="connsiteX16" fmla="*/ 994005 w 3164763"/>
              <a:gd name="connsiteY16" fmla="*/ 1116211 h 1116410"/>
              <a:gd name="connsiteX17" fmla="*/ 764388 w 3164763"/>
              <a:gd name="connsiteY17" fmla="*/ 1000000 h 1116410"/>
              <a:gd name="connsiteX18" fmla="*/ 595883 w 3164763"/>
              <a:gd name="connsiteY18" fmla="*/ 637289 h 1116410"/>
              <a:gd name="connsiteX19" fmla="*/ 966819 w 3164763"/>
              <a:gd name="connsiteY19" fmla="*/ 98320 h 1116410"/>
              <a:gd name="connsiteX20" fmla="*/ 45679 w 3164763"/>
              <a:gd name="connsiteY20" fmla="*/ 0 h 1116410"/>
              <a:gd name="connsiteX21" fmla="*/ 959819 w 3164763"/>
              <a:gd name="connsiteY21" fmla="*/ 0 h 1116410"/>
              <a:gd name="connsiteX22" fmla="*/ 848830 w 3164763"/>
              <a:gd name="connsiteY22" fmla="*/ 97827 h 1116410"/>
              <a:gd name="connsiteX23" fmla="*/ 283438 w 3164763"/>
              <a:gd name="connsiteY23" fmla="*/ 404636 h 1116410"/>
              <a:gd name="connsiteX24" fmla="*/ 150764 w 3164763"/>
              <a:gd name="connsiteY24" fmla="*/ 363534 h 1116410"/>
              <a:gd name="connsiteX25" fmla="*/ 17992 w 3164763"/>
              <a:gd name="connsiteY25" fmla="*/ 43823 h 111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164763" h="1116410">
                <a:moveTo>
                  <a:pt x="1916839" y="0"/>
                </a:moveTo>
                <a:lnTo>
                  <a:pt x="3153535" y="0"/>
                </a:lnTo>
                <a:lnTo>
                  <a:pt x="3162842" y="37990"/>
                </a:lnTo>
                <a:cubicBezTo>
                  <a:pt x="3172275" y="117021"/>
                  <a:pt x="3145958" y="203084"/>
                  <a:pt x="3106095" y="276880"/>
                </a:cubicBezTo>
                <a:cubicBezTo>
                  <a:pt x="3032274" y="413560"/>
                  <a:pt x="2740377" y="582105"/>
                  <a:pt x="2592187" y="576338"/>
                </a:cubicBezTo>
                <a:cubicBezTo>
                  <a:pt x="2405879" y="569082"/>
                  <a:pt x="2373543" y="492260"/>
                  <a:pt x="2197514" y="311983"/>
                </a:cubicBezTo>
                <a:cubicBezTo>
                  <a:pt x="2108590" y="231239"/>
                  <a:pt x="2030854" y="141835"/>
                  <a:pt x="1957458" y="51240"/>
                </a:cubicBezTo>
                <a:close/>
                <a:moveTo>
                  <a:pt x="1427168" y="0"/>
                </a:moveTo>
                <a:lnTo>
                  <a:pt x="1797506" y="0"/>
                </a:lnTo>
                <a:lnTo>
                  <a:pt x="1817760" y="23087"/>
                </a:lnTo>
                <a:cubicBezTo>
                  <a:pt x="2236843" y="485047"/>
                  <a:pt x="2069989" y="870997"/>
                  <a:pt x="1847775" y="903209"/>
                </a:cubicBezTo>
                <a:cubicBezTo>
                  <a:pt x="1714446" y="922536"/>
                  <a:pt x="1561189" y="814518"/>
                  <a:pt x="1502606" y="519164"/>
                </a:cubicBezTo>
                <a:cubicBezTo>
                  <a:pt x="1469309" y="351296"/>
                  <a:pt x="1440076" y="190022"/>
                  <a:pt x="1427529" y="10342"/>
                </a:cubicBezTo>
                <a:close/>
                <a:moveTo>
                  <a:pt x="1051873" y="0"/>
                </a:moveTo>
                <a:lnTo>
                  <a:pt x="1359869" y="0"/>
                </a:lnTo>
                <a:lnTo>
                  <a:pt x="1359778" y="60814"/>
                </a:lnTo>
                <a:cubicBezTo>
                  <a:pt x="1354680" y="455591"/>
                  <a:pt x="1292087" y="1129693"/>
                  <a:pt x="994005" y="1116211"/>
                </a:cubicBezTo>
                <a:cubicBezTo>
                  <a:pt x="929205" y="1113279"/>
                  <a:pt x="853275" y="1077854"/>
                  <a:pt x="764388" y="1000000"/>
                </a:cubicBezTo>
                <a:cubicBezTo>
                  <a:pt x="643086" y="884202"/>
                  <a:pt x="570088" y="793555"/>
                  <a:pt x="595883" y="637289"/>
                </a:cubicBezTo>
                <a:cubicBezTo>
                  <a:pt x="661554" y="442150"/>
                  <a:pt x="820148" y="263310"/>
                  <a:pt x="966819" y="98320"/>
                </a:cubicBezTo>
                <a:close/>
                <a:moveTo>
                  <a:pt x="45679" y="0"/>
                </a:moveTo>
                <a:lnTo>
                  <a:pt x="959819" y="0"/>
                </a:lnTo>
                <a:lnTo>
                  <a:pt x="848830" y="97827"/>
                </a:lnTo>
                <a:cubicBezTo>
                  <a:pt x="708885" y="202887"/>
                  <a:pt x="483095" y="409596"/>
                  <a:pt x="283438" y="404636"/>
                </a:cubicBezTo>
                <a:cubicBezTo>
                  <a:pt x="237363" y="403491"/>
                  <a:pt x="192679" y="391073"/>
                  <a:pt x="150764" y="363534"/>
                </a:cubicBezTo>
                <a:cubicBezTo>
                  <a:pt x="17540" y="261533"/>
                  <a:pt x="-29410" y="150114"/>
                  <a:pt x="17992" y="43823"/>
                </a:cubicBezTo>
                <a:close/>
              </a:path>
            </a:pathLst>
          </a:custGeom>
          <a:solidFill>
            <a:schemeClr val="accent3">
              <a:lumMod val="60000"/>
              <a:lumOff val="40000"/>
            </a:schemeClr>
          </a:solidFill>
          <a:ln w="0" cap="flat">
            <a:noFill/>
            <a:prstDash val="solid"/>
            <a:miter/>
          </a:ln>
        </p:spPr>
        <p:txBody>
          <a:bodyPr wrap="square" rtlCol="0" anchor="ctr">
            <a:noAutofit/>
          </a:bodyPr>
          <a:lstStyle/>
          <a:p>
            <a:pPr lvl="0" rtl="0"/>
            <a:endParaRPr lang="en-US">
              <a:solidFill>
                <a:schemeClr val="tx1"/>
              </a:solidFill>
            </a:endParaRPr>
          </a:p>
        </p:txBody>
      </p:sp>
    </p:spTree>
    <p:extLst>
      <p:ext uri="{BB962C8B-B14F-4D97-AF65-F5344CB8AC3E}">
        <p14:creationId xmlns:p14="http://schemas.microsoft.com/office/powerpoint/2010/main" val="200680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ítulo y contenido 02">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BA91DB20-BCB4-532D-9E15-8E6765E65BFD}"/>
              </a:ext>
            </a:extLst>
          </p:cNvPr>
          <p:cNvSpPr/>
          <p:nvPr userDrawn="1"/>
        </p:nvSpPr>
        <p:spPr>
          <a:xfrm>
            <a:off x="0" y="0"/>
            <a:ext cx="12192000" cy="2377440"/>
          </a:xfrm>
          <a:prstGeom prst="rect">
            <a:avLst/>
          </a:prstGeom>
          <a:solidFill>
            <a:schemeClr val="accent6">
              <a:lumMod val="40000"/>
              <a:lumOff val="60000"/>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9" name="Elipse 8">
            <a:extLst>
              <a:ext uri="{FF2B5EF4-FFF2-40B4-BE49-F238E27FC236}">
                <a16:creationId xmlns:a16="http://schemas.microsoft.com/office/drawing/2014/main" id="{497B69B0-1C5B-CB95-884E-08D368F038D5}"/>
              </a:ext>
            </a:extLst>
          </p:cNvPr>
          <p:cNvSpPr/>
          <p:nvPr userDrawn="1"/>
        </p:nvSpPr>
        <p:spPr>
          <a:xfrm>
            <a:off x="11064240" y="548640"/>
            <a:ext cx="578411" cy="57841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685800" y="640080"/>
            <a:ext cx="10058402" cy="1463040"/>
          </a:xfrm>
        </p:spPr>
        <p:txBody>
          <a:bodyPr rtlCol="0">
            <a:normAutofit/>
          </a:bodyPr>
          <a:lstStyle>
            <a:lvl1pPr>
              <a:defRPr sz="3200"/>
            </a:lvl1pPr>
          </a:lstStyle>
          <a:p>
            <a:pPr rtl="0"/>
            <a:r>
              <a:rPr lang="es-ES"/>
              <a:t>Haga clic para modificar el estilo de título del patrón</a:t>
            </a:r>
            <a:endParaRPr dirty="0"/>
          </a:p>
        </p:txBody>
      </p:sp>
      <p:sp>
        <p:nvSpPr>
          <p:cNvPr id="4" name="Marcador de contenido 3"/>
          <p:cNvSpPr>
            <a:spLocks noGrp="1"/>
          </p:cNvSpPr>
          <p:nvPr>
            <p:ph sz="half" idx="2"/>
          </p:nvPr>
        </p:nvSpPr>
        <p:spPr>
          <a:xfrm>
            <a:off x="676656" y="3017520"/>
            <a:ext cx="10835640" cy="3090672"/>
          </a:xfrm>
        </p:spPr>
        <p:txBody>
          <a:bodyPr rtlCol="0">
            <a:normAutofit/>
          </a:bodyPr>
          <a:lstStyle>
            <a:lvl1pPr marL="0" indent="0">
              <a:buNone/>
              <a:defRPr sz="1800">
                <a:solidFill>
                  <a:schemeClr val="tx2">
                    <a:lumMod val="85000"/>
                    <a:lumOff val="15000"/>
                  </a:schemeClr>
                </a:solidFill>
              </a:defRPr>
            </a:lvl1pPr>
            <a:lvl2pPr marL="347472" indent="-347472">
              <a:spcBef>
                <a:spcPts val="1800"/>
              </a:spcBef>
              <a:buClr>
                <a:schemeClr val="accent1"/>
              </a:buClr>
              <a:buSzPct val="150000"/>
              <a:defRPr sz="1800">
                <a:solidFill>
                  <a:schemeClr val="tx2">
                    <a:lumMod val="85000"/>
                    <a:lumOff val="15000"/>
                  </a:schemeClr>
                </a:solidFill>
              </a:defRPr>
            </a:lvl2pPr>
            <a:lvl3pPr marL="685800">
              <a:buClr>
                <a:schemeClr val="accent1"/>
              </a:buClr>
              <a:buSzPct val="150000"/>
              <a:defRPr sz="1600">
                <a:solidFill>
                  <a:schemeClr val="tx2">
                    <a:lumMod val="85000"/>
                    <a:lumOff val="15000"/>
                  </a:schemeClr>
                </a:solidFill>
              </a:defRPr>
            </a:lvl3pPr>
            <a:lvl4pPr marL="1143000">
              <a:buClr>
                <a:schemeClr val="accent1"/>
              </a:buClr>
              <a:buSzPct val="150000"/>
              <a:defRPr sz="1400">
                <a:solidFill>
                  <a:schemeClr val="tx2">
                    <a:lumMod val="85000"/>
                    <a:lumOff val="15000"/>
                  </a:schemeClr>
                </a:solidFill>
              </a:defRPr>
            </a:lvl4pPr>
            <a:lvl5pPr marL="1600200">
              <a:buClr>
                <a:schemeClr val="accent1"/>
              </a:buClr>
              <a:buSzPct val="150000"/>
              <a:defRPr sz="14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7" name="Marcador de número de diapositiva 6"/>
          <p:cNvSpPr>
            <a:spLocks noGrp="1"/>
          </p:cNvSpPr>
          <p:nvPr>
            <p:ph type="sldNum" sz="quarter" idx="12"/>
          </p:nvPr>
        </p:nvSpPr>
        <p:spPr>
          <a:xfrm>
            <a:off x="676656" y="6413342"/>
            <a:ext cx="762000" cy="228600"/>
          </a:xfrm>
        </p:spPr>
        <p:txBody>
          <a:bodyPr rtlCol="0"/>
          <a:lstStyle/>
          <a:p>
            <a:pPr rtl="0"/>
            <a:fld id="{022B156B-59AE-415F-B24B-8756D48BB977}" type="slidenum">
              <a:rPr/>
              <a:t>‹Nº›</a:t>
            </a:fld>
            <a:endParaRPr dirty="0"/>
          </a:p>
        </p:txBody>
      </p:sp>
      <p:sp>
        <p:nvSpPr>
          <p:cNvPr id="6" name="Marcador de posición de pie de página 5"/>
          <p:cNvSpPr>
            <a:spLocks noGrp="1"/>
          </p:cNvSpPr>
          <p:nvPr>
            <p:ph type="ftr" sz="quarter" idx="11"/>
          </p:nvPr>
        </p:nvSpPr>
        <p:spPr/>
        <p:txBody>
          <a:bodyPr rtlCol="0"/>
          <a:lstStyle/>
          <a:p>
            <a:pPr rtl="0"/>
            <a:endParaRPr/>
          </a:p>
        </p:txBody>
      </p:sp>
      <p:sp>
        <p:nvSpPr>
          <p:cNvPr id="5" name="Marcador de posición de fecha 4"/>
          <p:cNvSpPr>
            <a:spLocks noGrp="1"/>
          </p:cNvSpPr>
          <p:nvPr>
            <p:ph type="dt" sz="half" idx="10"/>
          </p:nvPr>
        </p:nvSpPr>
        <p:spPr>
          <a:xfrm>
            <a:off x="10116036" y="6413342"/>
            <a:ext cx="1396260" cy="228600"/>
          </a:xfrm>
        </p:spPr>
        <p:txBody>
          <a:bodyPr rtlCol="0"/>
          <a:lstStyle/>
          <a:p>
            <a:pPr rtl="0"/>
            <a:r>
              <a:rPr lang="es"/>
              <a:t>8/5/20XX</a:t>
            </a:r>
            <a:endParaRPr dirty="0"/>
          </a:p>
        </p:txBody>
      </p:sp>
    </p:spTree>
    <p:extLst>
      <p:ext uri="{BB962C8B-B14F-4D97-AF65-F5344CB8AC3E}">
        <p14:creationId xmlns:p14="http://schemas.microsoft.com/office/powerpoint/2010/main" val="1524153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contenido 03">
    <p:bg>
      <p:bgPr>
        <a:solidFill>
          <a:schemeClr val="accent1">
            <a:alpha val="85000"/>
          </a:schemeClr>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815E4817-4A5B-EC06-3D6F-65C79511F4A4}"/>
              </a:ext>
            </a:extLst>
          </p:cNvPr>
          <p:cNvSpPr/>
          <p:nvPr userDrawn="1"/>
        </p:nvSpPr>
        <p:spPr>
          <a:xfrm>
            <a:off x="0" y="0"/>
            <a:ext cx="12192000" cy="2377440"/>
          </a:xfrm>
          <a:prstGeom prst="rect">
            <a:avLst/>
          </a:prstGeom>
          <a:solidFill>
            <a:schemeClr val="accent1">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Elipse 10">
            <a:extLst>
              <a:ext uri="{FF2B5EF4-FFF2-40B4-BE49-F238E27FC236}">
                <a16:creationId xmlns:a16="http://schemas.microsoft.com/office/drawing/2014/main" id="{EE6D30A6-FE54-F442-812C-9D874601AA03}"/>
              </a:ext>
            </a:extLst>
          </p:cNvPr>
          <p:cNvSpPr/>
          <p:nvPr userDrawn="1"/>
        </p:nvSpPr>
        <p:spPr>
          <a:xfrm>
            <a:off x="11064240" y="548640"/>
            <a:ext cx="578411" cy="578411"/>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2" name="Forma libre 24">
            <a:extLst>
              <a:ext uri="{FF2B5EF4-FFF2-40B4-BE49-F238E27FC236}">
                <a16:creationId xmlns:a16="http://schemas.microsoft.com/office/drawing/2014/main" id="{135D2B94-0C2A-3CCF-6D1E-EC33E9E42FEC}"/>
              </a:ext>
            </a:extLst>
          </p:cNvPr>
          <p:cNvSpPr/>
          <p:nvPr userDrawn="1"/>
        </p:nvSpPr>
        <p:spPr>
          <a:xfrm>
            <a:off x="0" y="0"/>
            <a:ext cx="3551610" cy="3385396"/>
          </a:xfrm>
          <a:custGeom>
            <a:avLst/>
            <a:gdLst>
              <a:gd name="connsiteX0" fmla="*/ 850172 w 3551610"/>
              <a:gd name="connsiteY0" fmla="*/ 0 h 3385396"/>
              <a:gd name="connsiteX1" fmla="*/ 3551610 w 3551610"/>
              <a:gd name="connsiteY1" fmla="*/ 0 h 3385396"/>
              <a:gd name="connsiteX2" fmla="*/ 3545502 w 3551610"/>
              <a:gd name="connsiteY2" fmla="*/ 48057 h 3385396"/>
              <a:gd name="connsiteX3" fmla="*/ 3153843 w 3551610"/>
              <a:gd name="connsiteY3" fmla="*/ 813124 h 3385396"/>
              <a:gd name="connsiteX4" fmla="*/ 2400452 w 3551610"/>
              <a:gd name="connsiteY4" fmla="*/ 1015946 h 3385396"/>
              <a:gd name="connsiteX5" fmla="*/ 1888439 w 3551610"/>
              <a:gd name="connsiteY5" fmla="*/ 795833 h 3385396"/>
              <a:gd name="connsiteX6" fmla="*/ 1076560 w 3551610"/>
              <a:gd name="connsiteY6" fmla="*/ 192507 h 3385396"/>
              <a:gd name="connsiteX7" fmla="*/ 0 w 3551610"/>
              <a:gd name="connsiteY7" fmla="*/ 0 h 3385396"/>
              <a:gd name="connsiteX8" fmla="*/ 170254 w 3551610"/>
              <a:gd name="connsiteY8" fmla="*/ 0 h 3385396"/>
              <a:gd name="connsiteX9" fmla="*/ 213176 w 3551610"/>
              <a:gd name="connsiteY9" fmla="*/ 49586 h 3385396"/>
              <a:gd name="connsiteX10" fmla="*/ 1186202 w 3551610"/>
              <a:gd name="connsiteY10" fmla="*/ 1137646 h 3385396"/>
              <a:gd name="connsiteX11" fmla="*/ 1908108 w 3551610"/>
              <a:gd name="connsiteY11" fmla="*/ 2448784 h 3385396"/>
              <a:gd name="connsiteX12" fmla="*/ 1522567 w 3551610"/>
              <a:gd name="connsiteY12" fmla="*/ 3316589 h 3385396"/>
              <a:gd name="connsiteX13" fmla="*/ 247782 w 3551610"/>
              <a:gd name="connsiteY13" fmla="*/ 3125606 h 3385396"/>
              <a:gd name="connsiteX14" fmla="*/ 0 w 3551610"/>
              <a:gd name="connsiteY14" fmla="*/ 2999163 h 3385396"/>
              <a:gd name="connsiteX15" fmla="*/ 0 w 3551610"/>
              <a:gd name="connsiteY15" fmla="*/ 1904097 h 3385396"/>
              <a:gd name="connsiteX16" fmla="*/ 25089 w 3551610"/>
              <a:gd name="connsiteY16" fmla="*/ 1922512 h 3385396"/>
              <a:gd name="connsiteX17" fmla="*/ 482438 w 3551610"/>
              <a:gd name="connsiteY17" fmla="*/ 2240764 h 3385396"/>
              <a:gd name="connsiteX18" fmla="*/ 886596 w 3551610"/>
              <a:gd name="connsiteY18" fmla="*/ 1954362 h 3385396"/>
              <a:gd name="connsiteX19" fmla="*/ 147864 w 3551610"/>
              <a:gd name="connsiteY19" fmla="*/ 1256180 h 3385396"/>
              <a:gd name="connsiteX20" fmla="*/ 0 w 3551610"/>
              <a:gd name="connsiteY20" fmla="*/ 1123921 h 3385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51610" h="3385396">
                <a:moveTo>
                  <a:pt x="850172" y="0"/>
                </a:moveTo>
                <a:lnTo>
                  <a:pt x="3551610" y="0"/>
                </a:lnTo>
                <a:lnTo>
                  <a:pt x="3545502" y="48057"/>
                </a:lnTo>
                <a:cubicBezTo>
                  <a:pt x="3494359" y="339007"/>
                  <a:pt x="3354023" y="630274"/>
                  <a:pt x="3153843" y="813124"/>
                </a:cubicBezTo>
                <a:cubicBezTo>
                  <a:pt x="2922486" y="1028562"/>
                  <a:pt x="2636802" y="1071145"/>
                  <a:pt x="2400452" y="1015946"/>
                </a:cubicBezTo>
                <a:cubicBezTo>
                  <a:pt x="2216301" y="975333"/>
                  <a:pt x="2046036" y="889407"/>
                  <a:pt x="1888439" y="795833"/>
                </a:cubicBezTo>
                <a:cubicBezTo>
                  <a:pt x="1605677" y="623551"/>
                  <a:pt x="1335114" y="409459"/>
                  <a:pt x="1076560" y="192507"/>
                </a:cubicBezTo>
                <a:close/>
                <a:moveTo>
                  <a:pt x="0" y="0"/>
                </a:moveTo>
                <a:lnTo>
                  <a:pt x="170254" y="0"/>
                </a:lnTo>
                <a:lnTo>
                  <a:pt x="213176" y="49586"/>
                </a:lnTo>
                <a:cubicBezTo>
                  <a:pt x="609385" y="505698"/>
                  <a:pt x="990817" y="936279"/>
                  <a:pt x="1186202" y="1137646"/>
                </a:cubicBezTo>
                <a:cubicBezTo>
                  <a:pt x="1490625" y="1463668"/>
                  <a:pt x="1866607" y="1888397"/>
                  <a:pt x="1908108" y="2448784"/>
                </a:cubicBezTo>
                <a:cubicBezTo>
                  <a:pt x="1925366" y="2681836"/>
                  <a:pt x="1911001" y="3141057"/>
                  <a:pt x="1522567" y="3316589"/>
                </a:cubicBezTo>
                <a:cubicBezTo>
                  <a:pt x="1182978" y="3470038"/>
                  <a:pt x="721635" y="3349535"/>
                  <a:pt x="247782" y="3125606"/>
                </a:cubicBezTo>
                <a:lnTo>
                  <a:pt x="0" y="2999163"/>
                </a:lnTo>
                <a:lnTo>
                  <a:pt x="0" y="1904097"/>
                </a:lnTo>
                <a:lnTo>
                  <a:pt x="25089" y="1922512"/>
                </a:lnTo>
                <a:cubicBezTo>
                  <a:pt x="216092" y="2062500"/>
                  <a:pt x="375808" y="2177722"/>
                  <a:pt x="482438" y="2240764"/>
                </a:cubicBezTo>
                <a:cubicBezTo>
                  <a:pt x="1030823" y="2564966"/>
                  <a:pt x="1089281" y="2190304"/>
                  <a:pt x="886596" y="1954362"/>
                </a:cubicBezTo>
                <a:cubicBezTo>
                  <a:pt x="782727" y="1833436"/>
                  <a:pt x="495086" y="1567846"/>
                  <a:pt x="147864" y="1256180"/>
                </a:cubicBezTo>
                <a:lnTo>
                  <a:pt x="0" y="1123921"/>
                </a:lnTo>
                <a:close/>
              </a:path>
            </a:pathLst>
          </a:cu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a:p>
        </p:txBody>
      </p:sp>
      <p:sp>
        <p:nvSpPr>
          <p:cNvPr id="2" name="Título 1"/>
          <p:cNvSpPr>
            <a:spLocks noGrp="1"/>
          </p:cNvSpPr>
          <p:nvPr>
            <p:ph type="title"/>
          </p:nvPr>
        </p:nvSpPr>
        <p:spPr>
          <a:xfrm>
            <a:off x="685800" y="2194560"/>
            <a:ext cx="6126480" cy="4023360"/>
          </a:xfrm>
        </p:spPr>
        <p:txBody>
          <a:bodyPr rtlCol="0">
            <a:normAutofit/>
          </a:bodyPr>
          <a:lstStyle>
            <a:lvl1pPr>
              <a:defRPr sz="4400"/>
            </a:lvl1pPr>
          </a:lstStyle>
          <a:p>
            <a:pPr rtl="0"/>
            <a:r>
              <a:rPr lang="es-ES"/>
              <a:t>Haga clic para modificar el estilo de título del patrón</a:t>
            </a:r>
            <a:endParaRPr dirty="0"/>
          </a:p>
        </p:txBody>
      </p:sp>
      <p:sp>
        <p:nvSpPr>
          <p:cNvPr id="4" name="Marcador de contenido 3"/>
          <p:cNvSpPr>
            <a:spLocks noGrp="1"/>
          </p:cNvSpPr>
          <p:nvPr>
            <p:ph sz="half" idx="2"/>
          </p:nvPr>
        </p:nvSpPr>
        <p:spPr>
          <a:xfrm>
            <a:off x="7315199" y="2194560"/>
            <a:ext cx="4721087" cy="4023360"/>
          </a:xfrm>
        </p:spPr>
        <p:txBody>
          <a:bodyPr rtlCol="0" anchor="b">
            <a:normAutofit/>
          </a:bodyPr>
          <a:lstStyle>
            <a:lvl1pPr marL="457200" indent="-457200">
              <a:buClr>
                <a:schemeClr val="accent2">
                  <a:lumMod val="60000"/>
                  <a:lumOff val="40000"/>
                </a:schemeClr>
              </a:buClr>
              <a:buSzPct val="150000"/>
              <a:buFont typeface="Arial" panose="020B0604020202020204" pitchFamily="34" charset="0"/>
              <a:buChar char="•"/>
              <a:defRPr sz="2000">
                <a:solidFill>
                  <a:schemeClr val="tx2">
                    <a:lumMod val="85000"/>
                    <a:lumOff val="15000"/>
                  </a:schemeClr>
                </a:solidFill>
              </a:defRPr>
            </a:lvl1pPr>
            <a:lvl2pPr marL="914400" indent="-457200">
              <a:spcBef>
                <a:spcPts val="1800"/>
              </a:spcBef>
              <a:buClr>
                <a:schemeClr val="accent2">
                  <a:lumMod val="60000"/>
                  <a:lumOff val="40000"/>
                </a:schemeClr>
              </a:buClr>
              <a:buSzPct val="150000"/>
              <a:defRPr sz="2000">
                <a:solidFill>
                  <a:schemeClr val="tx2">
                    <a:lumMod val="85000"/>
                    <a:lumOff val="15000"/>
                  </a:schemeClr>
                </a:solidFill>
              </a:defRPr>
            </a:lvl2pPr>
            <a:lvl3pPr marL="1371600" indent="-457200">
              <a:buClr>
                <a:schemeClr val="accent2">
                  <a:lumMod val="60000"/>
                  <a:lumOff val="40000"/>
                </a:schemeClr>
              </a:buClr>
              <a:buSzPct val="150000"/>
              <a:defRPr sz="1800">
                <a:solidFill>
                  <a:schemeClr val="tx2">
                    <a:lumMod val="85000"/>
                    <a:lumOff val="15000"/>
                  </a:schemeClr>
                </a:solidFill>
              </a:defRPr>
            </a:lvl3pPr>
            <a:lvl4pPr marL="1828800" indent="-457200">
              <a:buClr>
                <a:schemeClr val="accent2">
                  <a:lumMod val="60000"/>
                  <a:lumOff val="40000"/>
                </a:schemeClr>
              </a:buClr>
              <a:buSzPct val="150000"/>
              <a:defRPr sz="1600">
                <a:solidFill>
                  <a:schemeClr val="tx2">
                    <a:lumMod val="85000"/>
                    <a:lumOff val="15000"/>
                  </a:schemeClr>
                </a:solidFill>
              </a:defRPr>
            </a:lvl4pPr>
            <a:lvl5pPr marL="2286000" indent="-457200">
              <a:buClr>
                <a:schemeClr val="accent2">
                  <a:lumMod val="60000"/>
                  <a:lumOff val="40000"/>
                </a:schemeClr>
              </a:buClr>
              <a:buSzPct val="150000"/>
              <a:defRPr sz="16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Tree>
    <p:extLst>
      <p:ext uri="{BB962C8B-B14F-4D97-AF65-F5344CB8AC3E}">
        <p14:creationId xmlns:p14="http://schemas.microsoft.com/office/powerpoint/2010/main" val="2600915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92984354-E6F5-884B-B627-D27D6B0E6B91}"/>
              </a:ext>
            </a:extLst>
          </p:cNvPr>
          <p:cNvSpPr/>
          <p:nvPr userDrawn="1"/>
        </p:nvSpPr>
        <p:spPr>
          <a:xfrm rot="5400000">
            <a:off x="-381000" y="381000"/>
            <a:ext cx="6858000" cy="6096000"/>
          </a:xfrm>
          <a:prstGeom prst="rect">
            <a:avLst/>
          </a:prstGeom>
          <a:solidFill>
            <a:schemeClr val="accent2">
              <a:lumMod val="40000"/>
              <a:lumOff val="60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3" name="Elipse 12">
            <a:extLst>
              <a:ext uri="{FF2B5EF4-FFF2-40B4-BE49-F238E27FC236}">
                <a16:creationId xmlns:a16="http://schemas.microsoft.com/office/drawing/2014/main" id="{FCC3B331-9F31-1CC9-12CC-08E66C40AF89}"/>
              </a:ext>
            </a:extLst>
          </p:cNvPr>
          <p:cNvSpPr/>
          <p:nvPr userDrawn="1"/>
        </p:nvSpPr>
        <p:spPr>
          <a:xfrm>
            <a:off x="685800" y="548640"/>
            <a:ext cx="578411" cy="57841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795528" y="1371600"/>
            <a:ext cx="4663440" cy="4754880"/>
          </a:xfrm>
        </p:spPr>
        <p:txBody>
          <a:bodyPr rtlCol="0" anchor="ctr"/>
          <a:lstStyle>
            <a:lvl1pPr>
              <a:defRPr sz="3200"/>
            </a:lvl1pPr>
          </a:lstStyle>
          <a:p>
            <a:pPr rtl="0"/>
            <a:r>
              <a:rPr lang="es-ES"/>
              <a:t>Haga clic para modificar el estilo de título del patrón</a:t>
            </a:r>
            <a:endParaRPr dirty="0"/>
          </a:p>
        </p:txBody>
      </p:sp>
      <p:sp>
        <p:nvSpPr>
          <p:cNvPr id="3" name="Marcador de contenido 2"/>
          <p:cNvSpPr>
            <a:spLocks noGrp="1"/>
          </p:cNvSpPr>
          <p:nvPr>
            <p:ph idx="1"/>
          </p:nvPr>
        </p:nvSpPr>
        <p:spPr>
          <a:xfrm>
            <a:off x="6858000" y="1371600"/>
            <a:ext cx="4572000" cy="4754880"/>
          </a:xfrm>
        </p:spPr>
        <p:txBody>
          <a:bodyPr lIns="274320" tIns="274320" rIns="274320" bIns="274320" rtlCol="0" anchor="ctr">
            <a:normAutofit/>
          </a:bodyPr>
          <a:lstStyle>
            <a:lvl1pPr marL="457200" indent="-457200">
              <a:buClr>
                <a:schemeClr val="accent1"/>
              </a:buClr>
              <a:buSzPct val="150000"/>
              <a:defRPr sz="2000"/>
            </a:lvl1pPr>
            <a:lvl2pPr indent="457200">
              <a:buClr>
                <a:schemeClr val="accent1"/>
              </a:buClr>
              <a:buSzPct val="150000"/>
              <a:defRPr sz="1800"/>
            </a:lvl2pPr>
            <a:lvl3pPr indent="457200">
              <a:buClr>
                <a:schemeClr val="accent1"/>
              </a:buClr>
              <a:buSzPct val="150000"/>
              <a:defRPr sz="1600"/>
            </a:lvl3pPr>
            <a:lvl4pPr indent="457200">
              <a:buClr>
                <a:schemeClr val="accent1"/>
              </a:buClr>
              <a:buSzPct val="150000"/>
              <a:defRPr sz="1400"/>
            </a:lvl4pPr>
            <a:lvl5pPr indent="457200">
              <a:buClr>
                <a:schemeClr val="accent1"/>
              </a:buClr>
              <a:buSzPct val="150000"/>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6" name="Marcador de número de diapositiva 5"/>
          <p:cNvSpPr>
            <a:spLocks noGrp="1"/>
          </p:cNvSpPr>
          <p:nvPr>
            <p:ph type="sldNum" sz="quarter" idx="12"/>
          </p:nvPr>
        </p:nvSpPr>
        <p:spPr>
          <a:xfrm>
            <a:off x="795528" y="6413342"/>
            <a:ext cx="762000" cy="228600"/>
          </a:xfrm>
        </p:spPr>
        <p:txBody>
          <a:bodyPr rtlCol="0"/>
          <a:lstStyle/>
          <a:p>
            <a:pPr rtl="0"/>
            <a:fld id="{022B156B-59AE-415F-B24B-8756D48BB977}" type="slidenum">
              <a:rPr/>
              <a:t>‹Nº›</a:t>
            </a:fld>
            <a:endParaRPr dirty="0"/>
          </a:p>
        </p:txBody>
      </p:sp>
      <p:sp>
        <p:nvSpPr>
          <p:cNvPr id="5" name="Marcador de posición de pie de página 4"/>
          <p:cNvSpPr>
            <a:spLocks noGrp="1"/>
          </p:cNvSpPr>
          <p:nvPr>
            <p:ph type="ftr" sz="quarter" idx="11"/>
          </p:nvPr>
        </p:nvSpPr>
        <p:spPr/>
        <p:txBody>
          <a:bodyPr rtlCol="0"/>
          <a:lstStyle/>
          <a:p>
            <a:pPr rtl="0"/>
            <a:endParaRPr/>
          </a:p>
        </p:txBody>
      </p:sp>
      <p:sp>
        <p:nvSpPr>
          <p:cNvPr id="4" name="Marcador de posición de fecha 3"/>
          <p:cNvSpPr>
            <a:spLocks noGrp="1"/>
          </p:cNvSpPr>
          <p:nvPr>
            <p:ph type="dt" sz="half" idx="10"/>
          </p:nvPr>
        </p:nvSpPr>
        <p:spPr>
          <a:xfrm>
            <a:off x="10033740" y="6413342"/>
            <a:ext cx="1396260" cy="228600"/>
          </a:xfrm>
        </p:spPr>
        <p:txBody>
          <a:bodyPr rtlCol="0"/>
          <a:lstStyle/>
          <a:p>
            <a:pPr rtl="0"/>
            <a:r>
              <a:rPr lang="es"/>
              <a:t>8/5/20XX</a:t>
            </a:r>
            <a:endParaRPr/>
          </a:p>
        </p:txBody>
      </p:sp>
    </p:spTree>
    <p:extLst>
      <p:ext uri="{BB962C8B-B14F-4D97-AF65-F5344CB8AC3E}">
        <p14:creationId xmlns:p14="http://schemas.microsoft.com/office/powerpoint/2010/main" val="219743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e imagen derecha">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601311EC-B9EA-FD1D-3466-BA7090196DCD}"/>
              </a:ext>
            </a:extLst>
          </p:cNvPr>
          <p:cNvSpPr/>
          <p:nvPr userDrawn="1"/>
        </p:nvSpPr>
        <p:spPr>
          <a:xfrm>
            <a:off x="0" y="4480560"/>
            <a:ext cx="12192000" cy="2377440"/>
          </a:xfrm>
          <a:prstGeom prst="rect">
            <a:avLst/>
          </a:prstGeom>
          <a:solidFill>
            <a:schemeClr val="accent3">
              <a:lumMod val="40000"/>
              <a:lumOff val="60000"/>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Elipse 5">
            <a:extLst>
              <a:ext uri="{FF2B5EF4-FFF2-40B4-BE49-F238E27FC236}">
                <a16:creationId xmlns:a16="http://schemas.microsoft.com/office/drawing/2014/main" id="{D4D12E24-380B-5C35-5E46-BBA5811BCBE2}"/>
              </a:ext>
            </a:extLst>
          </p:cNvPr>
          <p:cNvSpPr/>
          <p:nvPr userDrawn="1"/>
        </p:nvSpPr>
        <p:spPr>
          <a:xfrm>
            <a:off x="685800" y="548640"/>
            <a:ext cx="578411" cy="578411"/>
          </a:xfrm>
          <a:prstGeom prst="ellipse">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ctrTitle"/>
          </p:nvPr>
        </p:nvSpPr>
        <p:spPr>
          <a:xfrm>
            <a:off x="685800" y="1188720"/>
            <a:ext cx="6492240" cy="4023360"/>
          </a:xfrm>
        </p:spPr>
        <p:txBody>
          <a:bodyPr rtlCol="0" anchor="b">
            <a:normAutofit/>
          </a:bodyPr>
          <a:lstStyle>
            <a:lvl1pPr algn="l">
              <a:defRPr sz="4400"/>
            </a:lvl1pPr>
          </a:lstStyle>
          <a:p>
            <a:pPr rtl="0"/>
            <a:r>
              <a:rPr lang="es-ES"/>
              <a:t>Haga clic para modificar el estilo de título del patrón</a:t>
            </a:r>
            <a:endParaRPr dirty="0"/>
          </a:p>
        </p:txBody>
      </p:sp>
      <p:sp>
        <p:nvSpPr>
          <p:cNvPr id="10" name="Marcador de posición de imagen 9">
            <a:extLst>
              <a:ext uri="{FF2B5EF4-FFF2-40B4-BE49-F238E27FC236}">
                <a16:creationId xmlns:a16="http://schemas.microsoft.com/office/drawing/2014/main" id="{B6FA7872-6944-2A5F-BBB4-BC1FC7FCAB4D}"/>
              </a:ext>
            </a:extLst>
          </p:cNvPr>
          <p:cNvSpPr>
            <a:spLocks noGrp="1"/>
          </p:cNvSpPr>
          <p:nvPr>
            <p:ph type="pic" sz="quarter" idx="10"/>
          </p:nvPr>
        </p:nvSpPr>
        <p:spPr>
          <a:xfrm>
            <a:off x="7863840" y="548640"/>
            <a:ext cx="3653268" cy="5623560"/>
          </a:xfrm>
          <a:custGeom>
            <a:avLst/>
            <a:gdLst>
              <a:gd name="connsiteX0" fmla="*/ 1823887 w 3653268"/>
              <a:gd name="connsiteY0" fmla="*/ 0 h 5623560"/>
              <a:gd name="connsiteX1" fmla="*/ 1829381 w 3653268"/>
              <a:gd name="connsiteY1" fmla="*/ 0 h 5623560"/>
              <a:gd name="connsiteX2" fmla="*/ 2011505 w 3653268"/>
              <a:gd name="connsiteY2" fmla="*/ 8739 h 5623560"/>
              <a:gd name="connsiteX3" fmla="*/ 3653268 w 3653268"/>
              <a:gd name="connsiteY3" fmla="*/ 1725481 h 5623560"/>
              <a:gd name="connsiteX4" fmla="*/ 3653268 w 3653268"/>
              <a:gd name="connsiteY4" fmla="*/ 5623560 h 5623560"/>
              <a:gd name="connsiteX5" fmla="*/ 0 w 3653268"/>
              <a:gd name="connsiteY5" fmla="*/ 5623560 h 5623560"/>
              <a:gd name="connsiteX6" fmla="*/ 0 w 3653268"/>
              <a:gd name="connsiteY6" fmla="*/ 1725481 h 5623560"/>
              <a:gd name="connsiteX7" fmla="*/ 1641763 w 3653268"/>
              <a:gd name="connsiteY7" fmla="*/ 8739 h 562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3268" h="5623560">
                <a:moveTo>
                  <a:pt x="1823887" y="0"/>
                </a:moveTo>
                <a:lnTo>
                  <a:pt x="1829381" y="0"/>
                </a:lnTo>
                <a:lnTo>
                  <a:pt x="2011505" y="8739"/>
                </a:lnTo>
                <a:cubicBezTo>
                  <a:pt x="2923328" y="96739"/>
                  <a:pt x="3636144" y="828758"/>
                  <a:pt x="3653268" y="1725481"/>
                </a:cubicBezTo>
                <a:lnTo>
                  <a:pt x="3653268" y="5623560"/>
                </a:lnTo>
                <a:lnTo>
                  <a:pt x="0" y="5623560"/>
                </a:lnTo>
                <a:lnTo>
                  <a:pt x="0" y="1725481"/>
                </a:lnTo>
                <a:cubicBezTo>
                  <a:pt x="17125" y="828758"/>
                  <a:pt x="729940" y="96739"/>
                  <a:pt x="1641763" y="8739"/>
                </a:cubicBezTo>
                <a:close/>
              </a:path>
            </a:pathLst>
          </a:custGeom>
        </p:spPr>
        <p:txBody>
          <a:bodyPr wrap="square" rtlCol="0">
            <a:noAutofit/>
          </a:bodyPr>
          <a:lstStyle>
            <a:lvl1pPr marL="0" indent="0" algn="ctr">
              <a:buNone/>
              <a:defRPr sz="1600"/>
            </a:lvl1pPr>
          </a:lstStyle>
          <a:p>
            <a:pPr rtl="0"/>
            <a:r>
              <a:rPr lang="es-ES"/>
              <a:t>Haga clic en el icono para agregar una imagen</a:t>
            </a:r>
            <a:endParaRPr lang="en-US"/>
          </a:p>
        </p:txBody>
      </p:sp>
    </p:spTree>
    <p:extLst>
      <p:ext uri="{BB962C8B-B14F-4D97-AF65-F5344CB8AC3E}">
        <p14:creationId xmlns:p14="http://schemas.microsoft.com/office/powerpoint/2010/main" val="2843455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subtítulo e imagen izquierda">
    <p:bg>
      <p:bgPr>
        <a:solidFill>
          <a:schemeClr val="accent4">
            <a:alpha val="85000"/>
          </a:schemeClr>
        </a:solidFill>
        <a:effectLst/>
      </p:bgPr>
    </p:bg>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4F7F75D-824B-5758-3F93-CBCA19C4EF2A}"/>
              </a:ext>
            </a:extLst>
          </p:cNvPr>
          <p:cNvSpPr/>
          <p:nvPr userDrawn="1"/>
        </p:nvSpPr>
        <p:spPr>
          <a:xfrm rot="16200000">
            <a:off x="-2240280" y="2240280"/>
            <a:ext cx="6858003" cy="237744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Elipse 3">
            <a:extLst>
              <a:ext uri="{FF2B5EF4-FFF2-40B4-BE49-F238E27FC236}">
                <a16:creationId xmlns:a16="http://schemas.microsoft.com/office/drawing/2014/main" id="{2E3EA9C2-5820-5D5D-F088-4CEAB88FCDC4}"/>
              </a:ext>
            </a:extLst>
          </p:cNvPr>
          <p:cNvSpPr/>
          <p:nvPr userDrawn="1"/>
        </p:nvSpPr>
        <p:spPr>
          <a:xfrm>
            <a:off x="11064240" y="548640"/>
            <a:ext cx="578411" cy="578411"/>
          </a:xfrm>
          <a:prstGeom prst="ellips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ctrTitle"/>
          </p:nvPr>
        </p:nvSpPr>
        <p:spPr>
          <a:xfrm>
            <a:off x="4937760" y="1188720"/>
            <a:ext cx="6492240" cy="4023360"/>
          </a:xfrm>
        </p:spPr>
        <p:txBody>
          <a:bodyPr rtlCol="0" anchor="b">
            <a:normAutofit/>
          </a:bodyPr>
          <a:lstStyle>
            <a:lvl1pPr algn="l">
              <a:defRPr sz="4400"/>
            </a:lvl1pPr>
          </a:lstStyle>
          <a:p>
            <a:pPr rtl="0"/>
            <a:r>
              <a:rPr lang="es-ES"/>
              <a:t>Haga clic para modificar el estilo de título del patrón</a:t>
            </a:r>
            <a:endParaRPr dirty="0"/>
          </a:p>
        </p:txBody>
      </p:sp>
      <p:sp>
        <p:nvSpPr>
          <p:cNvPr id="7" name="Subtítulo 2">
            <a:extLst>
              <a:ext uri="{FF2B5EF4-FFF2-40B4-BE49-F238E27FC236}">
                <a16:creationId xmlns:a16="http://schemas.microsoft.com/office/drawing/2014/main" id="{2E979009-4D52-1D25-3898-852C4759048B}"/>
              </a:ext>
            </a:extLst>
          </p:cNvPr>
          <p:cNvSpPr>
            <a:spLocks noGrp="1"/>
          </p:cNvSpPr>
          <p:nvPr>
            <p:ph type="subTitle" idx="1"/>
          </p:nvPr>
        </p:nvSpPr>
        <p:spPr>
          <a:xfrm>
            <a:off x="4937760" y="5394960"/>
            <a:ext cx="6492240" cy="914400"/>
          </a:xfrm>
        </p:spPr>
        <p:txBody>
          <a:bodyPr rtlCol="0">
            <a:normAutofit/>
          </a:bodyPr>
          <a:lstStyle>
            <a:lvl1pPr marL="0" indent="0" algn="l">
              <a:spcBef>
                <a:spcPts val="0"/>
              </a:spcBef>
              <a:buNone/>
              <a:defRPr sz="20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a:t>Haga clic para modificar el estilo de subtítulo del patrón</a:t>
            </a:r>
            <a:endParaRPr/>
          </a:p>
        </p:txBody>
      </p:sp>
      <p:sp>
        <p:nvSpPr>
          <p:cNvPr id="10" name="Marcador de posición de imagen 9">
            <a:extLst>
              <a:ext uri="{FF2B5EF4-FFF2-40B4-BE49-F238E27FC236}">
                <a16:creationId xmlns:a16="http://schemas.microsoft.com/office/drawing/2014/main" id="{B6FA7872-6944-2A5F-BBB4-BC1FC7FCAB4D}"/>
              </a:ext>
            </a:extLst>
          </p:cNvPr>
          <p:cNvSpPr>
            <a:spLocks noGrp="1"/>
          </p:cNvSpPr>
          <p:nvPr>
            <p:ph type="pic" sz="quarter" idx="10"/>
          </p:nvPr>
        </p:nvSpPr>
        <p:spPr>
          <a:xfrm>
            <a:off x="548640" y="548640"/>
            <a:ext cx="3653268" cy="5623560"/>
          </a:xfrm>
          <a:custGeom>
            <a:avLst/>
            <a:gdLst>
              <a:gd name="connsiteX0" fmla="*/ 1823887 w 3653268"/>
              <a:gd name="connsiteY0" fmla="*/ 0 h 5623560"/>
              <a:gd name="connsiteX1" fmla="*/ 1829381 w 3653268"/>
              <a:gd name="connsiteY1" fmla="*/ 0 h 5623560"/>
              <a:gd name="connsiteX2" fmla="*/ 2011505 w 3653268"/>
              <a:gd name="connsiteY2" fmla="*/ 8739 h 5623560"/>
              <a:gd name="connsiteX3" fmla="*/ 3653268 w 3653268"/>
              <a:gd name="connsiteY3" fmla="*/ 1725481 h 5623560"/>
              <a:gd name="connsiteX4" fmla="*/ 3653268 w 3653268"/>
              <a:gd name="connsiteY4" fmla="*/ 5623560 h 5623560"/>
              <a:gd name="connsiteX5" fmla="*/ 0 w 3653268"/>
              <a:gd name="connsiteY5" fmla="*/ 5623560 h 5623560"/>
              <a:gd name="connsiteX6" fmla="*/ 0 w 3653268"/>
              <a:gd name="connsiteY6" fmla="*/ 1725481 h 5623560"/>
              <a:gd name="connsiteX7" fmla="*/ 1641763 w 3653268"/>
              <a:gd name="connsiteY7" fmla="*/ 8739 h 562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3268" h="5623560">
                <a:moveTo>
                  <a:pt x="1823887" y="0"/>
                </a:moveTo>
                <a:lnTo>
                  <a:pt x="1829381" y="0"/>
                </a:lnTo>
                <a:lnTo>
                  <a:pt x="2011505" y="8739"/>
                </a:lnTo>
                <a:cubicBezTo>
                  <a:pt x="2923328" y="96739"/>
                  <a:pt x="3636144" y="828758"/>
                  <a:pt x="3653268" y="1725481"/>
                </a:cubicBezTo>
                <a:lnTo>
                  <a:pt x="3653268" y="5623560"/>
                </a:lnTo>
                <a:lnTo>
                  <a:pt x="0" y="5623560"/>
                </a:lnTo>
                <a:lnTo>
                  <a:pt x="0" y="1725481"/>
                </a:lnTo>
                <a:cubicBezTo>
                  <a:pt x="17125" y="828758"/>
                  <a:pt x="729940" y="96739"/>
                  <a:pt x="1641763" y="8739"/>
                </a:cubicBezTo>
                <a:close/>
              </a:path>
            </a:pathLst>
          </a:custGeom>
        </p:spPr>
        <p:txBody>
          <a:bodyPr wrap="square" rtlCol="0">
            <a:noAutofit/>
          </a:bodyPr>
          <a:lstStyle>
            <a:lvl1pPr marL="0" indent="0" algn="ctr">
              <a:buNone/>
              <a:defRPr sz="1600"/>
            </a:lvl1pPr>
          </a:lstStyle>
          <a:p>
            <a:pPr rtl="0"/>
            <a:r>
              <a:rPr lang="es-ES"/>
              <a:t>Haga clic en el icono para agregar una imagen</a:t>
            </a:r>
            <a:endParaRPr lang="en-US"/>
          </a:p>
        </p:txBody>
      </p:sp>
    </p:spTree>
    <p:extLst>
      <p:ext uri="{BB962C8B-B14F-4D97-AF65-F5344CB8AC3E}">
        <p14:creationId xmlns:p14="http://schemas.microsoft.com/office/powerpoint/2010/main" val="59414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contenido 01">
    <p:bg>
      <p:bgPr>
        <a:solidFill>
          <a:schemeClr val="accent5"/>
        </a:solidFill>
        <a:effectLst/>
      </p:bgPr>
    </p:bg>
    <p:spTree>
      <p:nvGrpSpPr>
        <p:cNvPr id="1" name=""/>
        <p:cNvGrpSpPr/>
        <p:nvPr/>
      </p:nvGrpSpPr>
      <p:grpSpPr>
        <a:xfrm>
          <a:off x="0" y="0"/>
          <a:ext cx="0" cy="0"/>
          <a:chOff x="0" y="0"/>
          <a:chExt cx="0" cy="0"/>
        </a:xfrm>
      </p:grpSpPr>
      <p:sp>
        <p:nvSpPr>
          <p:cNvPr id="11" name="Forma libre: Forma 10">
            <a:extLst>
              <a:ext uri="{FF2B5EF4-FFF2-40B4-BE49-F238E27FC236}">
                <a16:creationId xmlns:a16="http://schemas.microsoft.com/office/drawing/2014/main" id="{A47F5B4F-3A51-5F79-2798-E9B6D36CAAAB}"/>
              </a:ext>
            </a:extLst>
          </p:cNvPr>
          <p:cNvSpPr/>
          <p:nvPr userDrawn="1"/>
        </p:nvSpPr>
        <p:spPr>
          <a:xfrm>
            <a:off x="1445472" y="5762722"/>
            <a:ext cx="3164763" cy="1095278"/>
          </a:xfrm>
          <a:custGeom>
            <a:avLst/>
            <a:gdLst>
              <a:gd name="connsiteX0" fmla="*/ 283438 w 3164763"/>
              <a:gd name="connsiteY0" fmla="*/ 711774 h 1095278"/>
              <a:gd name="connsiteX1" fmla="*/ 848830 w 3164763"/>
              <a:gd name="connsiteY1" fmla="*/ 1018583 h 1095278"/>
              <a:gd name="connsiteX2" fmla="*/ 935844 w 3164763"/>
              <a:gd name="connsiteY2" fmla="*/ 1095278 h 1095278"/>
              <a:gd name="connsiteX3" fmla="*/ 32328 w 3164763"/>
              <a:gd name="connsiteY3" fmla="*/ 1095278 h 1095278"/>
              <a:gd name="connsiteX4" fmla="*/ 17992 w 3164763"/>
              <a:gd name="connsiteY4" fmla="*/ 1072587 h 1095278"/>
              <a:gd name="connsiteX5" fmla="*/ 150764 w 3164763"/>
              <a:gd name="connsiteY5" fmla="*/ 752877 h 1095278"/>
              <a:gd name="connsiteX6" fmla="*/ 283438 w 3164763"/>
              <a:gd name="connsiteY6" fmla="*/ 711774 h 1095278"/>
              <a:gd name="connsiteX7" fmla="*/ 2592187 w 3164763"/>
              <a:gd name="connsiteY7" fmla="*/ 540072 h 1095278"/>
              <a:gd name="connsiteX8" fmla="*/ 3106095 w 3164763"/>
              <a:gd name="connsiteY8" fmla="*/ 839530 h 1095278"/>
              <a:gd name="connsiteX9" fmla="*/ 3162842 w 3164763"/>
              <a:gd name="connsiteY9" fmla="*/ 1078421 h 1095278"/>
              <a:gd name="connsiteX10" fmla="*/ 3158712 w 3164763"/>
              <a:gd name="connsiteY10" fmla="*/ 1095278 h 1095278"/>
              <a:gd name="connsiteX11" fmla="*/ 1933591 w 3164763"/>
              <a:gd name="connsiteY11" fmla="*/ 1095278 h 1095278"/>
              <a:gd name="connsiteX12" fmla="*/ 1957458 w 3164763"/>
              <a:gd name="connsiteY12" fmla="*/ 1065170 h 1095278"/>
              <a:gd name="connsiteX13" fmla="*/ 2197514 w 3164763"/>
              <a:gd name="connsiteY13" fmla="*/ 804427 h 1095278"/>
              <a:gd name="connsiteX14" fmla="*/ 2592187 w 3164763"/>
              <a:gd name="connsiteY14" fmla="*/ 540072 h 1095278"/>
              <a:gd name="connsiteX15" fmla="*/ 1797067 w 3164763"/>
              <a:gd name="connsiteY15" fmla="*/ 212040 h 1095278"/>
              <a:gd name="connsiteX16" fmla="*/ 1847775 w 3164763"/>
              <a:gd name="connsiteY16" fmla="*/ 213201 h 1095278"/>
              <a:gd name="connsiteX17" fmla="*/ 1817760 w 3164763"/>
              <a:gd name="connsiteY17" fmla="*/ 1093323 h 1095278"/>
              <a:gd name="connsiteX18" fmla="*/ 1816045 w 3164763"/>
              <a:gd name="connsiteY18" fmla="*/ 1095278 h 1095278"/>
              <a:gd name="connsiteX19" fmla="*/ 1428770 w 3164763"/>
              <a:gd name="connsiteY19" fmla="*/ 1095278 h 1095278"/>
              <a:gd name="connsiteX20" fmla="*/ 1457286 w 3164763"/>
              <a:gd name="connsiteY20" fmla="*/ 847228 h 1095278"/>
              <a:gd name="connsiteX21" fmla="*/ 1502606 w 3164763"/>
              <a:gd name="connsiteY21" fmla="*/ 597247 h 1095278"/>
              <a:gd name="connsiteX22" fmla="*/ 1797067 w 3164763"/>
              <a:gd name="connsiteY22" fmla="*/ 212040 h 1095278"/>
              <a:gd name="connsiteX23" fmla="*/ 994005 w 3164763"/>
              <a:gd name="connsiteY23" fmla="*/ 200 h 1095278"/>
              <a:gd name="connsiteX24" fmla="*/ 1359778 w 3164763"/>
              <a:gd name="connsiteY24" fmla="*/ 1055596 h 1095278"/>
              <a:gd name="connsiteX25" fmla="*/ 1359837 w 3164763"/>
              <a:gd name="connsiteY25" fmla="*/ 1095278 h 1095278"/>
              <a:gd name="connsiteX26" fmla="*/ 1033592 w 3164763"/>
              <a:gd name="connsiteY26" fmla="*/ 1095278 h 1095278"/>
              <a:gd name="connsiteX27" fmla="*/ 966819 w 3164763"/>
              <a:gd name="connsiteY27" fmla="*/ 1018090 h 1095278"/>
              <a:gd name="connsiteX28" fmla="*/ 595883 w 3164763"/>
              <a:gd name="connsiteY28" fmla="*/ 479121 h 1095278"/>
              <a:gd name="connsiteX29" fmla="*/ 764388 w 3164763"/>
              <a:gd name="connsiteY29" fmla="*/ 116410 h 1095278"/>
              <a:gd name="connsiteX30" fmla="*/ 994005 w 3164763"/>
              <a:gd name="connsiteY30" fmla="*/ 200 h 1095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164763" h="1095278">
                <a:moveTo>
                  <a:pt x="283438" y="711774"/>
                </a:moveTo>
                <a:cubicBezTo>
                  <a:pt x="483095" y="706814"/>
                  <a:pt x="708885" y="913523"/>
                  <a:pt x="848830" y="1018583"/>
                </a:cubicBezTo>
                <a:lnTo>
                  <a:pt x="935844" y="1095278"/>
                </a:lnTo>
                <a:lnTo>
                  <a:pt x="32328" y="1095278"/>
                </a:lnTo>
                <a:lnTo>
                  <a:pt x="17992" y="1072587"/>
                </a:lnTo>
                <a:cubicBezTo>
                  <a:pt x="-29410" y="966296"/>
                  <a:pt x="17540" y="854878"/>
                  <a:pt x="150764" y="752877"/>
                </a:cubicBezTo>
                <a:cubicBezTo>
                  <a:pt x="192679" y="725337"/>
                  <a:pt x="237363" y="712920"/>
                  <a:pt x="283438" y="711774"/>
                </a:cubicBezTo>
                <a:close/>
                <a:moveTo>
                  <a:pt x="2592187" y="540072"/>
                </a:moveTo>
                <a:cubicBezTo>
                  <a:pt x="2740377" y="534305"/>
                  <a:pt x="3032274" y="702851"/>
                  <a:pt x="3106095" y="839530"/>
                </a:cubicBezTo>
                <a:cubicBezTo>
                  <a:pt x="3145958" y="913327"/>
                  <a:pt x="3172275" y="999389"/>
                  <a:pt x="3162842" y="1078421"/>
                </a:cubicBezTo>
                <a:lnTo>
                  <a:pt x="3158712" y="1095278"/>
                </a:lnTo>
                <a:lnTo>
                  <a:pt x="1933591" y="1095278"/>
                </a:lnTo>
                <a:lnTo>
                  <a:pt x="1957458" y="1065170"/>
                </a:lnTo>
                <a:cubicBezTo>
                  <a:pt x="2030854" y="974576"/>
                  <a:pt x="2108590" y="885172"/>
                  <a:pt x="2197514" y="804427"/>
                </a:cubicBezTo>
                <a:cubicBezTo>
                  <a:pt x="2373543" y="624151"/>
                  <a:pt x="2405879" y="547328"/>
                  <a:pt x="2592187" y="540072"/>
                </a:cubicBezTo>
                <a:close/>
                <a:moveTo>
                  <a:pt x="1797067" y="212040"/>
                </a:moveTo>
                <a:cubicBezTo>
                  <a:pt x="1814132" y="210359"/>
                  <a:pt x="1831109" y="210785"/>
                  <a:pt x="1847775" y="213201"/>
                </a:cubicBezTo>
                <a:cubicBezTo>
                  <a:pt x="2069989" y="245413"/>
                  <a:pt x="2236843" y="631363"/>
                  <a:pt x="1817760" y="1093323"/>
                </a:cubicBezTo>
                <a:lnTo>
                  <a:pt x="1816045" y="1095278"/>
                </a:lnTo>
                <a:lnTo>
                  <a:pt x="1428770" y="1095278"/>
                </a:lnTo>
                <a:lnTo>
                  <a:pt x="1457286" y="847228"/>
                </a:lnTo>
                <a:cubicBezTo>
                  <a:pt x="1470325" y="763466"/>
                  <a:pt x="1485957" y="681180"/>
                  <a:pt x="1502606" y="597247"/>
                </a:cubicBezTo>
                <a:cubicBezTo>
                  <a:pt x="1553866" y="338812"/>
                  <a:pt x="1677611" y="223806"/>
                  <a:pt x="1797067" y="212040"/>
                </a:cubicBezTo>
                <a:close/>
                <a:moveTo>
                  <a:pt x="994005" y="200"/>
                </a:moveTo>
                <a:cubicBezTo>
                  <a:pt x="1292087" y="-13283"/>
                  <a:pt x="1354680" y="660819"/>
                  <a:pt x="1359778" y="1055596"/>
                </a:cubicBezTo>
                <a:lnTo>
                  <a:pt x="1359837" y="1095278"/>
                </a:lnTo>
                <a:lnTo>
                  <a:pt x="1033592" y="1095278"/>
                </a:lnTo>
                <a:lnTo>
                  <a:pt x="966819" y="1018090"/>
                </a:lnTo>
                <a:cubicBezTo>
                  <a:pt x="820148" y="853100"/>
                  <a:pt x="661554" y="674260"/>
                  <a:pt x="595883" y="479121"/>
                </a:cubicBezTo>
                <a:cubicBezTo>
                  <a:pt x="570088" y="322856"/>
                  <a:pt x="643086" y="232208"/>
                  <a:pt x="764388" y="116410"/>
                </a:cubicBezTo>
                <a:cubicBezTo>
                  <a:pt x="853275" y="38556"/>
                  <a:pt x="929205" y="3131"/>
                  <a:pt x="994005" y="200"/>
                </a:cubicBezTo>
                <a:close/>
              </a:path>
            </a:pathLst>
          </a:custGeom>
          <a:solidFill>
            <a:schemeClr val="accent3">
              <a:lumMod val="60000"/>
              <a:lumOff val="40000"/>
            </a:schemeClr>
          </a:solidFill>
          <a:ln w="0" cap="flat">
            <a:noFill/>
            <a:prstDash val="solid"/>
            <a:miter/>
          </a:ln>
        </p:spPr>
        <p:txBody>
          <a:bodyPr wrap="square" rtlCol="0" anchor="ctr">
            <a:noAutofit/>
          </a:bodyPr>
          <a:lstStyle/>
          <a:p>
            <a:pPr lvl="0" rtl="0"/>
            <a:endParaRPr lang="en-US">
              <a:solidFill>
                <a:schemeClr val="tx1"/>
              </a:solidFill>
            </a:endParaRPr>
          </a:p>
        </p:txBody>
      </p:sp>
      <p:sp>
        <p:nvSpPr>
          <p:cNvPr id="7" name="Rectángulo 6">
            <a:extLst>
              <a:ext uri="{FF2B5EF4-FFF2-40B4-BE49-F238E27FC236}">
                <a16:creationId xmlns:a16="http://schemas.microsoft.com/office/drawing/2014/main" id="{33F3C538-972D-DC8B-299D-554B0E4752E6}"/>
              </a:ext>
            </a:extLst>
          </p:cNvPr>
          <p:cNvSpPr/>
          <p:nvPr userDrawn="1"/>
        </p:nvSpPr>
        <p:spPr>
          <a:xfrm rot="5400000">
            <a:off x="5714999" y="381003"/>
            <a:ext cx="6858001" cy="6096000"/>
          </a:xfrm>
          <a:prstGeom prst="rect">
            <a:avLst/>
          </a:prstGeom>
          <a:solidFill>
            <a:schemeClr val="accent5">
              <a:lumMod val="60000"/>
              <a:lumOff val="40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9" name="Elipse 8">
            <a:extLst>
              <a:ext uri="{FF2B5EF4-FFF2-40B4-BE49-F238E27FC236}">
                <a16:creationId xmlns:a16="http://schemas.microsoft.com/office/drawing/2014/main" id="{74851817-F738-63A7-E87A-B8CB55C4B4FF}"/>
              </a:ext>
            </a:extLst>
          </p:cNvPr>
          <p:cNvSpPr/>
          <p:nvPr userDrawn="1"/>
        </p:nvSpPr>
        <p:spPr>
          <a:xfrm>
            <a:off x="685800" y="548640"/>
            <a:ext cx="578411" cy="578411"/>
          </a:xfrm>
          <a:prstGeom prst="ellipse">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548640" y="1371600"/>
            <a:ext cx="4663440" cy="4754880"/>
          </a:xfrm>
        </p:spPr>
        <p:txBody>
          <a:bodyPr rtlCol="0" anchor="ctr"/>
          <a:lstStyle>
            <a:lvl1pPr>
              <a:defRPr sz="3200"/>
            </a:lvl1pPr>
          </a:lstStyle>
          <a:p>
            <a:pPr rtl="0"/>
            <a:r>
              <a:rPr lang="es-ES"/>
              <a:t>Haga clic para modificar el estilo de título del patrón</a:t>
            </a:r>
            <a:endParaRPr dirty="0"/>
          </a:p>
        </p:txBody>
      </p:sp>
      <p:sp>
        <p:nvSpPr>
          <p:cNvPr id="3" name="Marcador de contenido 2"/>
          <p:cNvSpPr>
            <a:spLocks noGrp="1"/>
          </p:cNvSpPr>
          <p:nvPr>
            <p:ph idx="1"/>
          </p:nvPr>
        </p:nvSpPr>
        <p:spPr>
          <a:xfrm>
            <a:off x="6583680" y="1371600"/>
            <a:ext cx="5029200" cy="4754880"/>
          </a:xfrm>
        </p:spPr>
        <p:txBody>
          <a:bodyPr lIns="91440" tIns="45720" rIns="91440" bIns="45720" rtlCol="0" anchor="ctr">
            <a:normAutofit/>
          </a:bodyPr>
          <a:lstStyle>
            <a:lvl1pPr marL="457200" indent="-457200">
              <a:buClr>
                <a:schemeClr val="accent3">
                  <a:lumMod val="60000"/>
                  <a:lumOff val="40000"/>
                </a:schemeClr>
              </a:buClr>
              <a:buSzPct val="150000"/>
              <a:defRPr sz="1800"/>
            </a:lvl1pPr>
            <a:lvl2pPr indent="457200">
              <a:buClr>
                <a:schemeClr val="accent3">
                  <a:lumMod val="60000"/>
                  <a:lumOff val="40000"/>
                </a:schemeClr>
              </a:buClr>
              <a:buSzPct val="150000"/>
              <a:defRPr sz="1600"/>
            </a:lvl2pPr>
            <a:lvl3pPr indent="457200">
              <a:buClr>
                <a:schemeClr val="accent3">
                  <a:lumMod val="60000"/>
                  <a:lumOff val="40000"/>
                </a:schemeClr>
              </a:buClr>
              <a:buSzPct val="150000"/>
              <a:defRPr sz="1400"/>
            </a:lvl3pPr>
            <a:lvl4pPr indent="457200">
              <a:buClr>
                <a:schemeClr val="accent3">
                  <a:lumMod val="60000"/>
                  <a:lumOff val="40000"/>
                </a:schemeClr>
              </a:buClr>
              <a:buSzPct val="150000"/>
              <a:defRPr sz="1200"/>
            </a:lvl4pPr>
            <a:lvl5pPr indent="457200">
              <a:buClr>
                <a:schemeClr val="accent3">
                  <a:lumMod val="60000"/>
                  <a:lumOff val="40000"/>
                </a:schemeClr>
              </a:buClr>
              <a:buSzPct val="150000"/>
              <a:defRPr sz="12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6" name="Marcador de posición de número de diapositiva 5"/>
          <p:cNvSpPr>
            <a:spLocks noGrp="1"/>
          </p:cNvSpPr>
          <p:nvPr>
            <p:ph type="sldNum" sz="quarter" idx="12"/>
          </p:nvPr>
        </p:nvSpPr>
        <p:spPr>
          <a:xfrm>
            <a:off x="548640" y="6413342"/>
            <a:ext cx="762000" cy="228600"/>
          </a:xfrm>
        </p:spPr>
        <p:txBody>
          <a:bodyPr rtlCol="0"/>
          <a:lstStyle/>
          <a:p>
            <a:pPr rtl="0"/>
            <a:fld id="{022B156B-59AE-415F-B24B-8756D48BB977}" type="slidenum">
              <a:rPr/>
              <a:t>‹Nº›</a:t>
            </a:fld>
            <a:endParaRPr dirty="0"/>
          </a:p>
        </p:txBody>
      </p:sp>
      <p:sp>
        <p:nvSpPr>
          <p:cNvPr id="5" name="Marcador de posición de pie de página 4"/>
          <p:cNvSpPr>
            <a:spLocks noGrp="1"/>
          </p:cNvSpPr>
          <p:nvPr>
            <p:ph type="ftr" sz="quarter" idx="11"/>
          </p:nvPr>
        </p:nvSpPr>
        <p:spPr/>
        <p:txBody>
          <a:bodyPr rtlCol="0"/>
          <a:lstStyle/>
          <a:p>
            <a:pPr rtl="0"/>
            <a:endParaRPr/>
          </a:p>
        </p:txBody>
      </p:sp>
      <p:sp>
        <p:nvSpPr>
          <p:cNvPr id="4" name="Marcador de posición de fecha 3"/>
          <p:cNvSpPr>
            <a:spLocks noGrp="1"/>
          </p:cNvSpPr>
          <p:nvPr>
            <p:ph type="dt" sz="half" idx="10"/>
          </p:nvPr>
        </p:nvSpPr>
        <p:spPr/>
        <p:txBody>
          <a:bodyPr rtlCol="0"/>
          <a:lstStyle/>
          <a:p>
            <a:pPr rtl="0"/>
            <a:r>
              <a:rPr lang="es"/>
              <a:t>8/5/20XX</a:t>
            </a:r>
            <a:endParaRPr/>
          </a:p>
        </p:txBody>
      </p:sp>
    </p:spTree>
    <p:extLst>
      <p:ext uri="{BB962C8B-B14F-4D97-AF65-F5344CB8AC3E}">
        <p14:creationId xmlns:p14="http://schemas.microsoft.com/office/powerpoint/2010/main" val="4152133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lto de sección">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Elipse 2">
            <a:extLst>
              <a:ext uri="{FF2B5EF4-FFF2-40B4-BE49-F238E27FC236}">
                <a16:creationId xmlns:a16="http://schemas.microsoft.com/office/drawing/2014/main" id="{71597917-38AA-8B6D-AFBB-09B6ADB2E443}"/>
              </a:ext>
            </a:extLst>
          </p:cNvPr>
          <p:cNvSpPr/>
          <p:nvPr userDrawn="1"/>
        </p:nvSpPr>
        <p:spPr>
          <a:xfrm>
            <a:off x="685800" y="548640"/>
            <a:ext cx="578411" cy="57841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Rectángulo 3">
            <a:extLst>
              <a:ext uri="{FF2B5EF4-FFF2-40B4-BE49-F238E27FC236}">
                <a16:creationId xmlns:a16="http://schemas.microsoft.com/office/drawing/2014/main" id="{073B8848-B088-BAC3-E8EB-31B7FB10C69B}"/>
              </a:ext>
            </a:extLst>
          </p:cNvPr>
          <p:cNvSpPr/>
          <p:nvPr userDrawn="1"/>
        </p:nvSpPr>
        <p:spPr>
          <a:xfrm rot="16200000">
            <a:off x="7574278" y="2240280"/>
            <a:ext cx="6858003" cy="2377440"/>
          </a:xfrm>
          <a:prstGeom prst="rect">
            <a:avLst/>
          </a:prstGeom>
          <a:solidFill>
            <a:schemeClr val="accent6">
              <a:lumMod val="40000"/>
              <a:lumOff val="60000"/>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Forma libre 9">
            <a:extLst>
              <a:ext uri="{FF2B5EF4-FFF2-40B4-BE49-F238E27FC236}">
                <a16:creationId xmlns:a16="http://schemas.microsoft.com/office/drawing/2014/main" id="{AA597258-D304-5419-1821-3B20EC0FBBAF}"/>
              </a:ext>
            </a:extLst>
          </p:cNvPr>
          <p:cNvSpPr>
            <a:spLocks noChangeAspect="1"/>
          </p:cNvSpPr>
          <p:nvPr userDrawn="1"/>
        </p:nvSpPr>
        <p:spPr>
          <a:xfrm rot="5400000" flipH="1">
            <a:off x="8157423" y="1333898"/>
            <a:ext cx="3227725" cy="1613182"/>
          </a:xfrm>
          <a:custGeom>
            <a:avLst/>
            <a:gdLst>
              <a:gd name="connsiteX0" fmla="*/ 2178147 w 4602868"/>
              <a:gd name="connsiteY0" fmla="*/ 568176 h 2300460"/>
              <a:gd name="connsiteX1" fmla="*/ 2516044 w 4602868"/>
              <a:gd name="connsiteY1" fmla="*/ 1093324 h 2300460"/>
              <a:gd name="connsiteX2" fmla="*/ 1862725 w 4602868"/>
              <a:gd name="connsiteY2" fmla="*/ 1618304 h 2300460"/>
              <a:gd name="connsiteX3" fmla="*/ 2072036 w 4602868"/>
              <a:gd name="connsiteY3" fmla="*/ 641782 h 2300460"/>
              <a:gd name="connsiteX4" fmla="*/ 2148256 w 4602868"/>
              <a:gd name="connsiteY4" fmla="*/ 573392 h 2300460"/>
              <a:gd name="connsiteX5" fmla="*/ 2178147 w 4602868"/>
              <a:gd name="connsiteY5" fmla="*/ 568176 h 2300460"/>
              <a:gd name="connsiteX6" fmla="*/ 1839341 w 4602868"/>
              <a:gd name="connsiteY6" fmla="*/ 547418 h 2300460"/>
              <a:gd name="connsiteX7" fmla="*/ 1839351 w 4602868"/>
              <a:gd name="connsiteY7" fmla="*/ 547418 h 2300460"/>
              <a:gd name="connsiteX8" fmla="*/ 1958851 w 4602868"/>
              <a:gd name="connsiteY8" fmla="*/ 696179 h 2300460"/>
              <a:gd name="connsiteX9" fmla="*/ 645246 w 4602868"/>
              <a:gd name="connsiteY9" fmla="*/ 1928400 h 2300460"/>
              <a:gd name="connsiteX10" fmla="*/ 584347 w 4602868"/>
              <a:gd name="connsiteY10" fmla="*/ 1361329 h 2300460"/>
              <a:gd name="connsiteX11" fmla="*/ 1593777 w 4602868"/>
              <a:gd name="connsiteY11" fmla="*/ 651183 h 2300460"/>
              <a:gd name="connsiteX12" fmla="*/ 1839341 w 4602868"/>
              <a:gd name="connsiteY12" fmla="*/ 547418 h 2300460"/>
              <a:gd name="connsiteX13" fmla="*/ 2598006 w 4602868"/>
              <a:gd name="connsiteY13" fmla="*/ 525738 h 2300460"/>
              <a:gd name="connsiteX14" fmla="*/ 2760922 w 4602868"/>
              <a:gd name="connsiteY14" fmla="*/ 558162 h 2300460"/>
              <a:gd name="connsiteX15" fmla="*/ 3613915 w 4602868"/>
              <a:gd name="connsiteY15" fmla="*/ 956498 h 2300460"/>
              <a:gd name="connsiteX16" fmla="*/ 4202503 w 4602868"/>
              <a:gd name="connsiteY16" fmla="*/ 1393228 h 2300460"/>
              <a:gd name="connsiteX17" fmla="*/ 4138799 w 4602868"/>
              <a:gd name="connsiteY17" fmla="*/ 2027679 h 2300460"/>
              <a:gd name="connsiteX18" fmla="*/ 3307457 w 4602868"/>
              <a:gd name="connsiteY18" fmla="*/ 2195929 h 2300460"/>
              <a:gd name="connsiteX19" fmla="*/ 2896044 w 4602868"/>
              <a:gd name="connsiteY19" fmla="*/ 1657766 h 2300460"/>
              <a:gd name="connsiteX20" fmla="*/ 2525817 w 4602868"/>
              <a:gd name="connsiteY20" fmla="*/ 735527 h 2300460"/>
              <a:gd name="connsiteX21" fmla="*/ 2556849 w 4602868"/>
              <a:gd name="connsiteY21" fmla="*/ 527425 h 2300460"/>
              <a:gd name="connsiteX22" fmla="*/ 2598006 w 4602868"/>
              <a:gd name="connsiteY22" fmla="*/ 525738 h 2300460"/>
              <a:gd name="connsiteX23" fmla="*/ 777044 w 4602868"/>
              <a:gd name="connsiteY23" fmla="*/ 92729 h 2300460"/>
              <a:gd name="connsiteX24" fmla="*/ 1645278 w 4602868"/>
              <a:gd name="connsiteY24" fmla="*/ 541579 h 2300460"/>
              <a:gd name="connsiteX25" fmla="*/ 1173609 w 4602868"/>
              <a:gd name="connsiteY25" fmla="*/ 749205 h 2300460"/>
              <a:gd name="connsiteX26" fmla="*/ 109147 w 4602868"/>
              <a:gd name="connsiteY26" fmla="*/ 787305 h 2300460"/>
              <a:gd name="connsiteX27" fmla="*/ 415742 w 4602868"/>
              <a:gd name="connsiteY27" fmla="*/ 134918 h 2300460"/>
              <a:gd name="connsiteX28" fmla="*/ 707388 w 4602868"/>
              <a:gd name="connsiteY28" fmla="*/ 93066 h 2300460"/>
              <a:gd name="connsiteX29" fmla="*/ 707389 w 4602868"/>
              <a:gd name="connsiteY29" fmla="*/ 93066 h 2300460"/>
              <a:gd name="connsiteX30" fmla="*/ 777044 w 4602868"/>
              <a:gd name="connsiteY30" fmla="*/ 92729 h 2300460"/>
              <a:gd name="connsiteX31" fmla="*/ 3787194 w 4602868"/>
              <a:gd name="connsiteY31" fmla="*/ 159 h 2300460"/>
              <a:gd name="connsiteX32" fmla="*/ 4602200 w 4602868"/>
              <a:gd name="connsiteY32" fmla="*/ 303731 h 2300460"/>
              <a:gd name="connsiteX33" fmla="*/ 3025575 w 4602868"/>
              <a:gd name="connsiteY33" fmla="*/ 496002 h 2300460"/>
              <a:gd name="connsiteX34" fmla="*/ 2630449 w 4602868"/>
              <a:gd name="connsiteY34" fmla="*/ 349289 h 2300460"/>
              <a:gd name="connsiteX35" fmla="*/ 3787194 w 4602868"/>
              <a:gd name="connsiteY35" fmla="*/ 159 h 2300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602868" h="2300460">
                <a:moveTo>
                  <a:pt x="2178147" y="568176"/>
                </a:moveTo>
                <a:cubicBezTo>
                  <a:pt x="2325928" y="567567"/>
                  <a:pt x="2447947" y="936162"/>
                  <a:pt x="2516044" y="1093324"/>
                </a:cubicBezTo>
                <a:cubicBezTo>
                  <a:pt x="3081820" y="2399164"/>
                  <a:pt x="1711887" y="2753370"/>
                  <a:pt x="1862725" y="1618304"/>
                </a:cubicBezTo>
                <a:cubicBezTo>
                  <a:pt x="1905587" y="1295740"/>
                  <a:pt x="1952821" y="992321"/>
                  <a:pt x="2072036" y="641782"/>
                </a:cubicBezTo>
                <a:cubicBezTo>
                  <a:pt x="2091220" y="619941"/>
                  <a:pt x="2108022" y="583746"/>
                  <a:pt x="2148256" y="573392"/>
                </a:cubicBezTo>
                <a:cubicBezTo>
                  <a:pt x="2158328" y="569898"/>
                  <a:pt x="2168295" y="568216"/>
                  <a:pt x="2178147" y="568176"/>
                </a:cubicBezTo>
                <a:close/>
                <a:moveTo>
                  <a:pt x="1839341" y="547418"/>
                </a:moveTo>
                <a:lnTo>
                  <a:pt x="1839351" y="547418"/>
                </a:lnTo>
                <a:cubicBezTo>
                  <a:pt x="1919589" y="538826"/>
                  <a:pt x="1987245" y="576479"/>
                  <a:pt x="1958851" y="696179"/>
                </a:cubicBezTo>
                <a:cubicBezTo>
                  <a:pt x="1805232" y="1206357"/>
                  <a:pt x="1184412" y="2862365"/>
                  <a:pt x="645246" y="1928400"/>
                </a:cubicBezTo>
                <a:cubicBezTo>
                  <a:pt x="534667" y="1716354"/>
                  <a:pt x="477751" y="1560449"/>
                  <a:pt x="584347" y="1361329"/>
                </a:cubicBezTo>
                <a:cubicBezTo>
                  <a:pt x="822061" y="1050281"/>
                  <a:pt x="1269489" y="854228"/>
                  <a:pt x="1593777" y="651183"/>
                </a:cubicBezTo>
                <a:cubicBezTo>
                  <a:pt x="1708487" y="579355"/>
                  <a:pt x="1791059" y="556171"/>
                  <a:pt x="1839341" y="547418"/>
                </a:cubicBezTo>
                <a:close/>
                <a:moveTo>
                  <a:pt x="2598006" y="525738"/>
                </a:moveTo>
                <a:cubicBezTo>
                  <a:pt x="2636311" y="526825"/>
                  <a:pt x="2672197" y="536581"/>
                  <a:pt x="2760922" y="558162"/>
                </a:cubicBezTo>
                <a:cubicBezTo>
                  <a:pt x="3129464" y="657041"/>
                  <a:pt x="3308934" y="769341"/>
                  <a:pt x="3613915" y="956498"/>
                </a:cubicBezTo>
                <a:cubicBezTo>
                  <a:pt x="3821550" y="1096753"/>
                  <a:pt x="4036529" y="1205957"/>
                  <a:pt x="4202503" y="1393228"/>
                </a:cubicBezTo>
                <a:cubicBezTo>
                  <a:pt x="4439027" y="1611265"/>
                  <a:pt x="4314221" y="1865040"/>
                  <a:pt x="4138799" y="2027679"/>
                </a:cubicBezTo>
                <a:cubicBezTo>
                  <a:pt x="3976360" y="2178298"/>
                  <a:pt x="3504872" y="2271776"/>
                  <a:pt x="3307457" y="2195929"/>
                </a:cubicBezTo>
                <a:cubicBezTo>
                  <a:pt x="3059265" y="2100564"/>
                  <a:pt x="3050892" y="1981997"/>
                  <a:pt x="2896044" y="1657766"/>
                </a:cubicBezTo>
                <a:cubicBezTo>
                  <a:pt x="2730109" y="1358062"/>
                  <a:pt x="2640507" y="1032155"/>
                  <a:pt x="2525817" y="735527"/>
                </a:cubicBezTo>
                <a:cubicBezTo>
                  <a:pt x="2496042" y="660232"/>
                  <a:pt x="2446721" y="537817"/>
                  <a:pt x="2556849" y="527425"/>
                </a:cubicBezTo>
                <a:cubicBezTo>
                  <a:pt x="2572201" y="525977"/>
                  <a:pt x="2585238" y="525376"/>
                  <a:pt x="2598006" y="525738"/>
                </a:cubicBezTo>
                <a:close/>
                <a:moveTo>
                  <a:pt x="777044" y="92729"/>
                </a:moveTo>
                <a:cubicBezTo>
                  <a:pt x="1188588" y="94029"/>
                  <a:pt x="2482213" y="146601"/>
                  <a:pt x="1645278" y="541579"/>
                </a:cubicBezTo>
                <a:cubicBezTo>
                  <a:pt x="1527625" y="597110"/>
                  <a:pt x="1363862" y="678434"/>
                  <a:pt x="1173609" y="749205"/>
                </a:cubicBezTo>
                <a:cubicBezTo>
                  <a:pt x="881687" y="844664"/>
                  <a:pt x="343488" y="1088276"/>
                  <a:pt x="109147" y="787305"/>
                </a:cubicBezTo>
                <a:cubicBezTo>
                  <a:pt x="-103672" y="469075"/>
                  <a:pt x="-7240" y="219729"/>
                  <a:pt x="415742" y="134918"/>
                </a:cubicBezTo>
                <a:cubicBezTo>
                  <a:pt x="540594" y="109887"/>
                  <a:pt x="615632" y="98076"/>
                  <a:pt x="707388" y="93066"/>
                </a:cubicBezTo>
                <a:lnTo>
                  <a:pt x="707389" y="93066"/>
                </a:lnTo>
                <a:cubicBezTo>
                  <a:pt x="726092" y="92783"/>
                  <a:pt x="749608" y="92642"/>
                  <a:pt x="777044" y="92729"/>
                </a:cubicBezTo>
                <a:close/>
                <a:moveTo>
                  <a:pt x="3787194" y="159"/>
                </a:moveTo>
                <a:cubicBezTo>
                  <a:pt x="4113978" y="6132"/>
                  <a:pt x="4569663" y="-47723"/>
                  <a:pt x="4602200" y="303731"/>
                </a:cubicBezTo>
                <a:cubicBezTo>
                  <a:pt x="4636205" y="1010562"/>
                  <a:pt x="3363627" y="586709"/>
                  <a:pt x="3025575" y="496002"/>
                </a:cubicBezTo>
                <a:cubicBezTo>
                  <a:pt x="2896054" y="461246"/>
                  <a:pt x="2668035" y="457331"/>
                  <a:pt x="2630449" y="349289"/>
                </a:cubicBezTo>
                <a:cubicBezTo>
                  <a:pt x="2547172" y="109888"/>
                  <a:pt x="3510578" y="-4889"/>
                  <a:pt x="3787194" y="159"/>
                </a:cubicBezTo>
                <a:close/>
              </a:path>
            </a:pathLst>
          </a:custGeom>
          <a:solidFill>
            <a:schemeClr val="accent1"/>
          </a:solidFill>
          <a:ln w="0" cap="flat">
            <a:noFill/>
            <a:prstDash val="solid"/>
            <a:miter/>
          </a:ln>
        </p:spPr>
        <p:txBody>
          <a:bodyPr rtlCol="0" anchor="ctr"/>
          <a:lstStyle/>
          <a:p>
            <a:pPr rtl="0"/>
            <a:endParaRPr lang="en-US"/>
          </a:p>
        </p:txBody>
      </p:sp>
      <p:sp>
        <p:nvSpPr>
          <p:cNvPr id="8" name="Forma libre 11">
            <a:extLst>
              <a:ext uri="{FF2B5EF4-FFF2-40B4-BE49-F238E27FC236}">
                <a16:creationId xmlns:a16="http://schemas.microsoft.com/office/drawing/2014/main" id="{0EDEBB2E-E011-7DA3-0D7D-DE789B57CB9B}"/>
              </a:ext>
            </a:extLst>
          </p:cNvPr>
          <p:cNvSpPr>
            <a:spLocks noChangeAspect="1"/>
          </p:cNvSpPr>
          <p:nvPr userDrawn="1"/>
        </p:nvSpPr>
        <p:spPr>
          <a:xfrm rot="5400000" flipH="1">
            <a:off x="8844377" y="4604811"/>
            <a:ext cx="2033695" cy="1016419"/>
          </a:xfrm>
          <a:custGeom>
            <a:avLst/>
            <a:gdLst>
              <a:gd name="connsiteX0" fmla="*/ 2178147 w 4602868"/>
              <a:gd name="connsiteY0" fmla="*/ 568176 h 2300460"/>
              <a:gd name="connsiteX1" fmla="*/ 2516044 w 4602868"/>
              <a:gd name="connsiteY1" fmla="*/ 1093324 h 2300460"/>
              <a:gd name="connsiteX2" fmla="*/ 1862725 w 4602868"/>
              <a:gd name="connsiteY2" fmla="*/ 1618304 h 2300460"/>
              <a:gd name="connsiteX3" fmla="*/ 2072036 w 4602868"/>
              <a:gd name="connsiteY3" fmla="*/ 641782 h 2300460"/>
              <a:gd name="connsiteX4" fmla="*/ 2148256 w 4602868"/>
              <a:gd name="connsiteY4" fmla="*/ 573392 h 2300460"/>
              <a:gd name="connsiteX5" fmla="*/ 2178147 w 4602868"/>
              <a:gd name="connsiteY5" fmla="*/ 568176 h 2300460"/>
              <a:gd name="connsiteX6" fmla="*/ 1839341 w 4602868"/>
              <a:gd name="connsiteY6" fmla="*/ 547418 h 2300460"/>
              <a:gd name="connsiteX7" fmla="*/ 1839351 w 4602868"/>
              <a:gd name="connsiteY7" fmla="*/ 547418 h 2300460"/>
              <a:gd name="connsiteX8" fmla="*/ 1958851 w 4602868"/>
              <a:gd name="connsiteY8" fmla="*/ 696179 h 2300460"/>
              <a:gd name="connsiteX9" fmla="*/ 645246 w 4602868"/>
              <a:gd name="connsiteY9" fmla="*/ 1928400 h 2300460"/>
              <a:gd name="connsiteX10" fmla="*/ 584347 w 4602868"/>
              <a:gd name="connsiteY10" fmla="*/ 1361329 h 2300460"/>
              <a:gd name="connsiteX11" fmla="*/ 1593777 w 4602868"/>
              <a:gd name="connsiteY11" fmla="*/ 651183 h 2300460"/>
              <a:gd name="connsiteX12" fmla="*/ 1839341 w 4602868"/>
              <a:gd name="connsiteY12" fmla="*/ 547418 h 2300460"/>
              <a:gd name="connsiteX13" fmla="*/ 2598006 w 4602868"/>
              <a:gd name="connsiteY13" fmla="*/ 525738 h 2300460"/>
              <a:gd name="connsiteX14" fmla="*/ 2760922 w 4602868"/>
              <a:gd name="connsiteY14" fmla="*/ 558162 h 2300460"/>
              <a:gd name="connsiteX15" fmla="*/ 3613915 w 4602868"/>
              <a:gd name="connsiteY15" fmla="*/ 956498 h 2300460"/>
              <a:gd name="connsiteX16" fmla="*/ 4202503 w 4602868"/>
              <a:gd name="connsiteY16" fmla="*/ 1393228 h 2300460"/>
              <a:gd name="connsiteX17" fmla="*/ 4138799 w 4602868"/>
              <a:gd name="connsiteY17" fmla="*/ 2027679 h 2300460"/>
              <a:gd name="connsiteX18" fmla="*/ 3307457 w 4602868"/>
              <a:gd name="connsiteY18" fmla="*/ 2195929 h 2300460"/>
              <a:gd name="connsiteX19" fmla="*/ 2896044 w 4602868"/>
              <a:gd name="connsiteY19" fmla="*/ 1657766 h 2300460"/>
              <a:gd name="connsiteX20" fmla="*/ 2525817 w 4602868"/>
              <a:gd name="connsiteY20" fmla="*/ 735527 h 2300460"/>
              <a:gd name="connsiteX21" fmla="*/ 2556849 w 4602868"/>
              <a:gd name="connsiteY21" fmla="*/ 527425 h 2300460"/>
              <a:gd name="connsiteX22" fmla="*/ 2598006 w 4602868"/>
              <a:gd name="connsiteY22" fmla="*/ 525738 h 2300460"/>
              <a:gd name="connsiteX23" fmla="*/ 777044 w 4602868"/>
              <a:gd name="connsiteY23" fmla="*/ 92729 h 2300460"/>
              <a:gd name="connsiteX24" fmla="*/ 1645278 w 4602868"/>
              <a:gd name="connsiteY24" fmla="*/ 541579 h 2300460"/>
              <a:gd name="connsiteX25" fmla="*/ 1173609 w 4602868"/>
              <a:gd name="connsiteY25" fmla="*/ 749205 h 2300460"/>
              <a:gd name="connsiteX26" fmla="*/ 109147 w 4602868"/>
              <a:gd name="connsiteY26" fmla="*/ 787305 h 2300460"/>
              <a:gd name="connsiteX27" fmla="*/ 415742 w 4602868"/>
              <a:gd name="connsiteY27" fmla="*/ 134918 h 2300460"/>
              <a:gd name="connsiteX28" fmla="*/ 707388 w 4602868"/>
              <a:gd name="connsiteY28" fmla="*/ 93066 h 2300460"/>
              <a:gd name="connsiteX29" fmla="*/ 707389 w 4602868"/>
              <a:gd name="connsiteY29" fmla="*/ 93066 h 2300460"/>
              <a:gd name="connsiteX30" fmla="*/ 777044 w 4602868"/>
              <a:gd name="connsiteY30" fmla="*/ 92729 h 2300460"/>
              <a:gd name="connsiteX31" fmla="*/ 3787194 w 4602868"/>
              <a:gd name="connsiteY31" fmla="*/ 159 h 2300460"/>
              <a:gd name="connsiteX32" fmla="*/ 4602200 w 4602868"/>
              <a:gd name="connsiteY32" fmla="*/ 303731 h 2300460"/>
              <a:gd name="connsiteX33" fmla="*/ 3025575 w 4602868"/>
              <a:gd name="connsiteY33" fmla="*/ 496002 h 2300460"/>
              <a:gd name="connsiteX34" fmla="*/ 2630449 w 4602868"/>
              <a:gd name="connsiteY34" fmla="*/ 349289 h 2300460"/>
              <a:gd name="connsiteX35" fmla="*/ 3787194 w 4602868"/>
              <a:gd name="connsiteY35" fmla="*/ 159 h 2300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602868" h="2300460">
                <a:moveTo>
                  <a:pt x="2178147" y="568176"/>
                </a:moveTo>
                <a:cubicBezTo>
                  <a:pt x="2325928" y="567567"/>
                  <a:pt x="2447947" y="936162"/>
                  <a:pt x="2516044" y="1093324"/>
                </a:cubicBezTo>
                <a:cubicBezTo>
                  <a:pt x="3081820" y="2399164"/>
                  <a:pt x="1711887" y="2753370"/>
                  <a:pt x="1862725" y="1618304"/>
                </a:cubicBezTo>
                <a:cubicBezTo>
                  <a:pt x="1905587" y="1295740"/>
                  <a:pt x="1952821" y="992321"/>
                  <a:pt x="2072036" y="641782"/>
                </a:cubicBezTo>
                <a:cubicBezTo>
                  <a:pt x="2091220" y="619941"/>
                  <a:pt x="2108022" y="583746"/>
                  <a:pt x="2148256" y="573392"/>
                </a:cubicBezTo>
                <a:cubicBezTo>
                  <a:pt x="2158328" y="569898"/>
                  <a:pt x="2168295" y="568216"/>
                  <a:pt x="2178147" y="568176"/>
                </a:cubicBezTo>
                <a:close/>
                <a:moveTo>
                  <a:pt x="1839341" y="547418"/>
                </a:moveTo>
                <a:lnTo>
                  <a:pt x="1839351" y="547418"/>
                </a:lnTo>
                <a:cubicBezTo>
                  <a:pt x="1919589" y="538826"/>
                  <a:pt x="1987245" y="576479"/>
                  <a:pt x="1958851" y="696179"/>
                </a:cubicBezTo>
                <a:cubicBezTo>
                  <a:pt x="1805232" y="1206357"/>
                  <a:pt x="1184412" y="2862365"/>
                  <a:pt x="645246" y="1928400"/>
                </a:cubicBezTo>
                <a:cubicBezTo>
                  <a:pt x="534667" y="1716354"/>
                  <a:pt x="477751" y="1560449"/>
                  <a:pt x="584347" y="1361329"/>
                </a:cubicBezTo>
                <a:cubicBezTo>
                  <a:pt x="822061" y="1050281"/>
                  <a:pt x="1269489" y="854228"/>
                  <a:pt x="1593777" y="651183"/>
                </a:cubicBezTo>
                <a:cubicBezTo>
                  <a:pt x="1708487" y="579355"/>
                  <a:pt x="1791059" y="556171"/>
                  <a:pt x="1839341" y="547418"/>
                </a:cubicBezTo>
                <a:close/>
                <a:moveTo>
                  <a:pt x="2598006" y="525738"/>
                </a:moveTo>
                <a:cubicBezTo>
                  <a:pt x="2636311" y="526825"/>
                  <a:pt x="2672197" y="536581"/>
                  <a:pt x="2760922" y="558162"/>
                </a:cubicBezTo>
                <a:cubicBezTo>
                  <a:pt x="3129464" y="657041"/>
                  <a:pt x="3308934" y="769341"/>
                  <a:pt x="3613915" y="956498"/>
                </a:cubicBezTo>
                <a:cubicBezTo>
                  <a:pt x="3821550" y="1096753"/>
                  <a:pt x="4036529" y="1205957"/>
                  <a:pt x="4202503" y="1393228"/>
                </a:cubicBezTo>
                <a:cubicBezTo>
                  <a:pt x="4439027" y="1611265"/>
                  <a:pt x="4314221" y="1865040"/>
                  <a:pt x="4138799" y="2027679"/>
                </a:cubicBezTo>
                <a:cubicBezTo>
                  <a:pt x="3976360" y="2178298"/>
                  <a:pt x="3504872" y="2271776"/>
                  <a:pt x="3307457" y="2195929"/>
                </a:cubicBezTo>
                <a:cubicBezTo>
                  <a:pt x="3059265" y="2100564"/>
                  <a:pt x="3050892" y="1981997"/>
                  <a:pt x="2896044" y="1657766"/>
                </a:cubicBezTo>
                <a:cubicBezTo>
                  <a:pt x="2730109" y="1358062"/>
                  <a:pt x="2640507" y="1032155"/>
                  <a:pt x="2525817" y="735527"/>
                </a:cubicBezTo>
                <a:cubicBezTo>
                  <a:pt x="2496042" y="660232"/>
                  <a:pt x="2446721" y="537817"/>
                  <a:pt x="2556849" y="527425"/>
                </a:cubicBezTo>
                <a:cubicBezTo>
                  <a:pt x="2572201" y="525977"/>
                  <a:pt x="2585238" y="525376"/>
                  <a:pt x="2598006" y="525738"/>
                </a:cubicBezTo>
                <a:close/>
                <a:moveTo>
                  <a:pt x="777044" y="92729"/>
                </a:moveTo>
                <a:cubicBezTo>
                  <a:pt x="1188588" y="94029"/>
                  <a:pt x="2482213" y="146601"/>
                  <a:pt x="1645278" y="541579"/>
                </a:cubicBezTo>
                <a:cubicBezTo>
                  <a:pt x="1527625" y="597110"/>
                  <a:pt x="1363862" y="678434"/>
                  <a:pt x="1173609" y="749205"/>
                </a:cubicBezTo>
                <a:cubicBezTo>
                  <a:pt x="881687" y="844664"/>
                  <a:pt x="343488" y="1088276"/>
                  <a:pt x="109147" y="787305"/>
                </a:cubicBezTo>
                <a:cubicBezTo>
                  <a:pt x="-103672" y="469075"/>
                  <a:pt x="-7240" y="219729"/>
                  <a:pt x="415742" y="134918"/>
                </a:cubicBezTo>
                <a:cubicBezTo>
                  <a:pt x="540594" y="109887"/>
                  <a:pt x="615632" y="98076"/>
                  <a:pt x="707388" y="93066"/>
                </a:cubicBezTo>
                <a:lnTo>
                  <a:pt x="707389" y="93066"/>
                </a:lnTo>
                <a:cubicBezTo>
                  <a:pt x="726092" y="92783"/>
                  <a:pt x="749608" y="92642"/>
                  <a:pt x="777044" y="92729"/>
                </a:cubicBezTo>
                <a:close/>
                <a:moveTo>
                  <a:pt x="3787194" y="159"/>
                </a:moveTo>
                <a:cubicBezTo>
                  <a:pt x="4113978" y="6132"/>
                  <a:pt x="4569663" y="-47723"/>
                  <a:pt x="4602200" y="303731"/>
                </a:cubicBezTo>
                <a:cubicBezTo>
                  <a:pt x="4636205" y="1010562"/>
                  <a:pt x="3363627" y="586709"/>
                  <a:pt x="3025575" y="496002"/>
                </a:cubicBezTo>
                <a:cubicBezTo>
                  <a:pt x="2896054" y="461246"/>
                  <a:pt x="2668035" y="457331"/>
                  <a:pt x="2630449" y="349289"/>
                </a:cubicBezTo>
                <a:cubicBezTo>
                  <a:pt x="2547172" y="109888"/>
                  <a:pt x="3510578" y="-4889"/>
                  <a:pt x="3787194" y="159"/>
                </a:cubicBezTo>
                <a:close/>
              </a:path>
            </a:pathLst>
          </a:custGeom>
          <a:solidFill>
            <a:schemeClr val="accent1"/>
          </a:solidFill>
          <a:ln w="0" cap="flat">
            <a:noFill/>
            <a:prstDash val="solid"/>
            <a:miter/>
          </a:ln>
        </p:spPr>
        <p:txBody>
          <a:bodyPr rtlCol="0" anchor="ctr"/>
          <a:lstStyle/>
          <a:p>
            <a:pPr rtl="0"/>
            <a:endParaRPr lang="en-US"/>
          </a:p>
        </p:txBody>
      </p:sp>
      <p:sp>
        <p:nvSpPr>
          <p:cNvPr id="2" name="Título 1"/>
          <p:cNvSpPr>
            <a:spLocks noGrp="1"/>
          </p:cNvSpPr>
          <p:nvPr>
            <p:ph type="ctrTitle"/>
          </p:nvPr>
        </p:nvSpPr>
        <p:spPr>
          <a:xfrm>
            <a:off x="731520" y="1188720"/>
            <a:ext cx="6492240" cy="4023360"/>
          </a:xfrm>
        </p:spPr>
        <p:txBody>
          <a:bodyPr rtlCol="0" anchor="b">
            <a:normAutofit/>
          </a:bodyPr>
          <a:lstStyle>
            <a:lvl1pPr algn="l">
              <a:defRPr sz="4400"/>
            </a:lvl1pPr>
          </a:lstStyle>
          <a:p>
            <a:pPr rtl="0"/>
            <a:r>
              <a:rPr lang="es-ES"/>
              <a:t>Haga clic para modificar el estilo de título del patrón</a:t>
            </a:r>
            <a:endParaRPr dirty="0"/>
          </a:p>
        </p:txBody>
      </p:sp>
    </p:spTree>
    <p:extLst>
      <p:ext uri="{BB962C8B-B14F-4D97-AF65-F5344CB8AC3E}">
        <p14:creationId xmlns:p14="http://schemas.microsoft.com/office/powerpoint/2010/main" val="360419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Contenido dos 01">
    <p:bg>
      <p:bgPr>
        <a:solidFill>
          <a:schemeClr val="accent1">
            <a:alpha val="85000"/>
          </a:schemeClr>
        </a:solidFill>
        <a:effectLst/>
      </p:bgPr>
    </p:bg>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9B601A2C-9D53-2FD2-EE66-B7FF280E2BCB}"/>
              </a:ext>
            </a:extLst>
          </p:cNvPr>
          <p:cNvSpPr/>
          <p:nvPr userDrawn="1"/>
        </p:nvSpPr>
        <p:spPr>
          <a:xfrm>
            <a:off x="0" y="0"/>
            <a:ext cx="12192000" cy="2364058"/>
          </a:xfrm>
          <a:prstGeom prst="rect">
            <a:avLst/>
          </a:prstGeom>
          <a:solidFill>
            <a:schemeClr val="accent1">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Elipse 7">
            <a:extLst>
              <a:ext uri="{FF2B5EF4-FFF2-40B4-BE49-F238E27FC236}">
                <a16:creationId xmlns:a16="http://schemas.microsoft.com/office/drawing/2014/main" id="{6A9E3DF3-9532-C296-628A-2CC21CC64F22}"/>
              </a:ext>
            </a:extLst>
          </p:cNvPr>
          <p:cNvSpPr/>
          <p:nvPr userDrawn="1"/>
        </p:nvSpPr>
        <p:spPr>
          <a:xfrm>
            <a:off x="11064240" y="548640"/>
            <a:ext cx="578411" cy="578411"/>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685800" y="640080"/>
            <a:ext cx="10058402" cy="1463040"/>
          </a:xfrm>
        </p:spPr>
        <p:txBody>
          <a:bodyPr rtlCol="0">
            <a:normAutofit/>
          </a:bodyPr>
          <a:lstStyle>
            <a:lvl1pPr>
              <a:defRPr sz="3200"/>
            </a:lvl1pPr>
          </a:lstStyle>
          <a:p>
            <a:pPr rtl="0"/>
            <a:r>
              <a:rPr lang="es-ES"/>
              <a:t>Haga clic para modificar el estilo de título del patrón</a:t>
            </a:r>
            <a:endParaRPr dirty="0"/>
          </a:p>
        </p:txBody>
      </p:sp>
      <p:sp>
        <p:nvSpPr>
          <p:cNvPr id="3" name="Marcador de contenido 2"/>
          <p:cNvSpPr>
            <a:spLocks noGrp="1"/>
          </p:cNvSpPr>
          <p:nvPr>
            <p:ph sz="half" idx="1"/>
          </p:nvPr>
        </p:nvSpPr>
        <p:spPr>
          <a:xfrm>
            <a:off x="685800" y="3017520"/>
            <a:ext cx="5212080" cy="3200400"/>
          </a:xfrm>
        </p:spPr>
        <p:txBody>
          <a:bodyPr rtlCol="0">
            <a:normAutofit/>
          </a:bodyPr>
          <a:lstStyle>
            <a:lvl1pPr marL="0" indent="0">
              <a:buNone/>
              <a:defRPr sz="1800">
                <a:solidFill>
                  <a:schemeClr val="tx2">
                    <a:lumMod val="85000"/>
                    <a:lumOff val="15000"/>
                  </a:schemeClr>
                </a:solidFill>
              </a:defRPr>
            </a:lvl1pPr>
            <a:lvl2pPr marL="347472" indent="-347472">
              <a:spcBef>
                <a:spcPts val="1800"/>
              </a:spcBef>
              <a:buClr>
                <a:schemeClr val="accent3">
                  <a:lumMod val="60000"/>
                  <a:lumOff val="40000"/>
                </a:schemeClr>
              </a:buClr>
              <a:buSzPct val="150000"/>
              <a:defRPr sz="1800">
                <a:solidFill>
                  <a:schemeClr val="tx2">
                    <a:lumMod val="85000"/>
                    <a:lumOff val="15000"/>
                  </a:schemeClr>
                </a:solidFill>
              </a:defRPr>
            </a:lvl2pPr>
            <a:lvl3pPr marL="685800">
              <a:buClr>
                <a:schemeClr val="accent3">
                  <a:lumMod val="60000"/>
                  <a:lumOff val="40000"/>
                </a:schemeClr>
              </a:buClr>
              <a:buSzPct val="150000"/>
              <a:defRPr sz="1600">
                <a:solidFill>
                  <a:schemeClr val="tx2">
                    <a:lumMod val="85000"/>
                    <a:lumOff val="15000"/>
                  </a:schemeClr>
                </a:solidFill>
              </a:defRPr>
            </a:lvl3pPr>
            <a:lvl4pPr marL="1143000">
              <a:buClr>
                <a:schemeClr val="accent3">
                  <a:lumMod val="60000"/>
                  <a:lumOff val="40000"/>
                </a:schemeClr>
              </a:buClr>
              <a:buSzPct val="150000"/>
              <a:defRPr sz="1400">
                <a:solidFill>
                  <a:schemeClr val="tx2">
                    <a:lumMod val="85000"/>
                    <a:lumOff val="15000"/>
                  </a:schemeClr>
                </a:solidFill>
              </a:defRPr>
            </a:lvl4pPr>
            <a:lvl5pPr marL="1600200">
              <a:buClr>
                <a:schemeClr val="accent3">
                  <a:lumMod val="60000"/>
                  <a:lumOff val="40000"/>
                </a:schemeClr>
              </a:buClr>
              <a:buSzPct val="150000"/>
              <a:defRPr sz="14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4" name="Marcador de contenido 3"/>
          <p:cNvSpPr>
            <a:spLocks noGrp="1"/>
          </p:cNvSpPr>
          <p:nvPr>
            <p:ph sz="half" idx="2"/>
          </p:nvPr>
        </p:nvSpPr>
        <p:spPr>
          <a:xfrm>
            <a:off x="6309360" y="3017520"/>
            <a:ext cx="5212080" cy="3200400"/>
          </a:xfrm>
        </p:spPr>
        <p:txBody>
          <a:bodyPr rtlCol="0">
            <a:normAutofit/>
          </a:bodyPr>
          <a:lstStyle>
            <a:lvl1pPr marL="0" indent="0">
              <a:buNone/>
              <a:defRPr sz="1800">
                <a:solidFill>
                  <a:schemeClr val="tx2">
                    <a:lumMod val="85000"/>
                    <a:lumOff val="15000"/>
                  </a:schemeClr>
                </a:solidFill>
              </a:defRPr>
            </a:lvl1pPr>
            <a:lvl2pPr marL="347472" indent="-347472">
              <a:spcBef>
                <a:spcPts val="1800"/>
              </a:spcBef>
              <a:buClr>
                <a:schemeClr val="accent3">
                  <a:lumMod val="60000"/>
                  <a:lumOff val="40000"/>
                </a:schemeClr>
              </a:buClr>
              <a:buSzPct val="150000"/>
              <a:defRPr sz="1800">
                <a:solidFill>
                  <a:schemeClr val="tx2">
                    <a:lumMod val="85000"/>
                    <a:lumOff val="15000"/>
                  </a:schemeClr>
                </a:solidFill>
              </a:defRPr>
            </a:lvl2pPr>
            <a:lvl3pPr marL="685800">
              <a:buClr>
                <a:schemeClr val="accent3">
                  <a:lumMod val="60000"/>
                  <a:lumOff val="40000"/>
                </a:schemeClr>
              </a:buClr>
              <a:buSzPct val="150000"/>
              <a:defRPr sz="1600">
                <a:solidFill>
                  <a:schemeClr val="tx2">
                    <a:lumMod val="85000"/>
                    <a:lumOff val="15000"/>
                  </a:schemeClr>
                </a:solidFill>
              </a:defRPr>
            </a:lvl3pPr>
            <a:lvl4pPr marL="1143000">
              <a:buClr>
                <a:schemeClr val="accent3">
                  <a:lumMod val="60000"/>
                  <a:lumOff val="40000"/>
                </a:schemeClr>
              </a:buClr>
              <a:buSzPct val="150000"/>
              <a:defRPr sz="1400">
                <a:solidFill>
                  <a:schemeClr val="tx2">
                    <a:lumMod val="85000"/>
                    <a:lumOff val="15000"/>
                  </a:schemeClr>
                </a:solidFill>
              </a:defRPr>
            </a:lvl4pPr>
            <a:lvl5pPr marL="1600200">
              <a:buClr>
                <a:schemeClr val="accent3">
                  <a:lumMod val="60000"/>
                  <a:lumOff val="40000"/>
                </a:schemeClr>
              </a:buClr>
              <a:buSzPct val="150000"/>
              <a:defRPr sz="1400">
                <a:solidFill>
                  <a:schemeClr val="tx2">
                    <a:lumMod val="85000"/>
                    <a:lumOff val="15000"/>
                  </a:schemeClr>
                </a:solidFill>
              </a:defRPr>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7" name="Marcador de número de diapositiva 6"/>
          <p:cNvSpPr>
            <a:spLocks noGrp="1"/>
          </p:cNvSpPr>
          <p:nvPr>
            <p:ph type="sldNum" sz="quarter" idx="12"/>
          </p:nvPr>
        </p:nvSpPr>
        <p:spPr>
          <a:xfrm>
            <a:off x="685800" y="6413342"/>
            <a:ext cx="762000" cy="228600"/>
          </a:xfrm>
        </p:spPr>
        <p:txBody>
          <a:bodyPr rtlCol="0"/>
          <a:lstStyle/>
          <a:p>
            <a:pPr rtl="0"/>
            <a:fld id="{022B156B-59AE-415F-B24B-8756D48BB977}" type="slidenum">
              <a:rPr/>
              <a:t>‹Nº›</a:t>
            </a:fld>
            <a:endParaRPr/>
          </a:p>
        </p:txBody>
      </p:sp>
      <p:sp>
        <p:nvSpPr>
          <p:cNvPr id="6" name="Marcador de posición de pie de página 5"/>
          <p:cNvSpPr>
            <a:spLocks noGrp="1"/>
          </p:cNvSpPr>
          <p:nvPr>
            <p:ph type="ftr" sz="quarter" idx="11"/>
          </p:nvPr>
        </p:nvSpPr>
        <p:spPr/>
        <p:txBody>
          <a:bodyPr rtlCol="0"/>
          <a:lstStyle/>
          <a:p>
            <a:pPr rtl="0"/>
            <a:endParaRPr/>
          </a:p>
        </p:txBody>
      </p:sp>
      <p:sp>
        <p:nvSpPr>
          <p:cNvPr id="5" name="Marcador de posición de fecha 4"/>
          <p:cNvSpPr>
            <a:spLocks noGrp="1"/>
          </p:cNvSpPr>
          <p:nvPr>
            <p:ph type="dt" sz="half" idx="10"/>
          </p:nvPr>
        </p:nvSpPr>
        <p:spPr>
          <a:xfrm>
            <a:off x="10125180" y="6413342"/>
            <a:ext cx="1396260" cy="228600"/>
          </a:xfrm>
        </p:spPr>
        <p:txBody>
          <a:bodyPr rtlCol="0"/>
          <a:lstStyle/>
          <a:p>
            <a:pPr rtl="0"/>
            <a:r>
              <a:rPr lang="es"/>
              <a:t>8/5/20XX</a:t>
            </a:r>
            <a:endParaRPr/>
          </a:p>
        </p:txBody>
      </p:sp>
    </p:spTree>
    <p:extLst>
      <p:ext uri="{BB962C8B-B14F-4D97-AF65-F5344CB8AC3E}">
        <p14:creationId xmlns:p14="http://schemas.microsoft.com/office/powerpoint/2010/main" val="197530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ido dos 02">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1F980EF3-922B-FDC2-DB21-BF766E2659B2}"/>
              </a:ext>
            </a:extLst>
          </p:cNvPr>
          <p:cNvSpPr/>
          <p:nvPr userDrawn="1"/>
        </p:nvSpPr>
        <p:spPr>
          <a:xfrm rot="5400000">
            <a:off x="4907280" y="-4905754"/>
            <a:ext cx="2377440" cy="12188952"/>
          </a:xfrm>
          <a:prstGeom prst="rect">
            <a:avLst/>
          </a:prstGeom>
          <a:solidFill>
            <a:schemeClr val="accent2">
              <a:lumMod val="40000"/>
              <a:lumOff val="60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Elipse 10">
            <a:extLst>
              <a:ext uri="{FF2B5EF4-FFF2-40B4-BE49-F238E27FC236}">
                <a16:creationId xmlns:a16="http://schemas.microsoft.com/office/drawing/2014/main" id="{25421180-4AE8-64EF-704B-5F11E6B4A281}"/>
              </a:ext>
            </a:extLst>
          </p:cNvPr>
          <p:cNvSpPr/>
          <p:nvPr userDrawn="1"/>
        </p:nvSpPr>
        <p:spPr>
          <a:xfrm>
            <a:off x="11064240" y="548640"/>
            <a:ext cx="578411" cy="57841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title"/>
          </p:nvPr>
        </p:nvSpPr>
        <p:spPr>
          <a:xfrm>
            <a:off x="685800" y="640080"/>
            <a:ext cx="10058402" cy="1463040"/>
          </a:xfrm>
        </p:spPr>
        <p:txBody>
          <a:bodyPr rtlCol="0">
            <a:normAutofit/>
          </a:bodyPr>
          <a:lstStyle>
            <a:lvl1pPr>
              <a:defRPr sz="3200"/>
            </a:lvl1pPr>
          </a:lstStyle>
          <a:p>
            <a:pPr rtl="0"/>
            <a:r>
              <a:rPr lang="es-ES"/>
              <a:t>Haga clic para modificar el estilo de título del patrón</a:t>
            </a:r>
            <a:endParaRPr dirty="0"/>
          </a:p>
        </p:txBody>
      </p:sp>
      <p:sp>
        <p:nvSpPr>
          <p:cNvPr id="3" name="Marcador de contenido 2"/>
          <p:cNvSpPr>
            <a:spLocks noGrp="1"/>
          </p:cNvSpPr>
          <p:nvPr>
            <p:ph sz="half" idx="1"/>
          </p:nvPr>
        </p:nvSpPr>
        <p:spPr>
          <a:xfrm>
            <a:off x="685800" y="3017520"/>
            <a:ext cx="5212080" cy="3200400"/>
          </a:xfrm>
        </p:spPr>
        <p:txBody>
          <a:bodyPr rtlCol="0">
            <a:normAutofit/>
          </a:bodyPr>
          <a:lstStyle>
            <a:lvl1pPr marL="512064" indent="-512064">
              <a:buFont typeface="+mj-lt"/>
              <a:buAutoNum type="arabicPeriod"/>
              <a:defRPr sz="1800"/>
            </a:lvl1pPr>
            <a:lvl2pPr marL="914400" indent="512064">
              <a:spcBef>
                <a:spcPts val="1800"/>
              </a:spcBef>
              <a:buClrTx/>
              <a:buSzPct val="100000"/>
              <a:buFont typeface="+mj-lt"/>
              <a:buAutoNum type="alphaLcPeriod"/>
              <a:defRPr sz="1800"/>
            </a:lvl2pPr>
            <a:lvl3pPr marL="1371600" indent="512064">
              <a:buClrTx/>
              <a:buSzPct val="100000"/>
              <a:buFont typeface="+mj-lt"/>
              <a:buAutoNum type="romanLcPeriod"/>
              <a:defRPr sz="1600"/>
            </a:lvl3pPr>
            <a:lvl4pPr marL="1828800" indent="512064">
              <a:buClrTx/>
              <a:buSzPct val="100000"/>
              <a:buFont typeface="+mj-lt"/>
              <a:buAutoNum type="arabicParenR"/>
              <a:defRPr sz="1400"/>
            </a:lvl4pPr>
            <a:lvl5pPr marL="2171700" indent="512064">
              <a:buClrTx/>
              <a:buSzPct val="100000"/>
              <a:buFont typeface="+mj-lt"/>
              <a:buAutoNum type="alphaLcParenR"/>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4" name="Marcador de contenido 3"/>
          <p:cNvSpPr>
            <a:spLocks noGrp="1"/>
          </p:cNvSpPr>
          <p:nvPr>
            <p:ph sz="half" idx="2"/>
          </p:nvPr>
        </p:nvSpPr>
        <p:spPr>
          <a:xfrm>
            <a:off x="6309360" y="3017520"/>
            <a:ext cx="5212080" cy="3200400"/>
          </a:xfrm>
        </p:spPr>
        <p:txBody>
          <a:bodyPr rtlCol="0">
            <a:normAutofit/>
          </a:bodyPr>
          <a:lstStyle>
            <a:lvl1pPr marL="0" indent="0">
              <a:buNone/>
              <a:defRPr sz="1800"/>
            </a:lvl1pPr>
            <a:lvl2pPr marL="347472" indent="-347472">
              <a:spcBef>
                <a:spcPts val="1800"/>
              </a:spcBef>
              <a:buClr>
                <a:schemeClr val="accent1"/>
              </a:buClr>
              <a:buSzPct val="150000"/>
              <a:defRPr sz="1800"/>
            </a:lvl2pPr>
            <a:lvl3pPr marL="685800">
              <a:buClr>
                <a:schemeClr val="accent1"/>
              </a:buClr>
              <a:buSzPct val="150000"/>
              <a:defRPr sz="1600"/>
            </a:lvl3pPr>
            <a:lvl4pPr marL="1143000">
              <a:buClr>
                <a:schemeClr val="accent1"/>
              </a:buClr>
              <a:buSzPct val="150000"/>
              <a:defRPr sz="1400"/>
            </a:lvl4pPr>
            <a:lvl5pPr marL="1600200">
              <a:buClr>
                <a:schemeClr val="accent1"/>
              </a:buClr>
              <a:buSzPct val="150000"/>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
        <p:nvSpPr>
          <p:cNvPr id="7" name="Marcador de número de diapositiva 6"/>
          <p:cNvSpPr>
            <a:spLocks noGrp="1"/>
          </p:cNvSpPr>
          <p:nvPr>
            <p:ph type="sldNum" sz="quarter" idx="12"/>
          </p:nvPr>
        </p:nvSpPr>
        <p:spPr>
          <a:xfrm>
            <a:off x="685800" y="6413342"/>
            <a:ext cx="762000" cy="228600"/>
          </a:xfrm>
        </p:spPr>
        <p:txBody>
          <a:bodyPr rtlCol="0"/>
          <a:lstStyle/>
          <a:p>
            <a:pPr rtl="0"/>
            <a:fld id="{022B156B-59AE-415F-B24B-8756D48BB977}" type="slidenum">
              <a:rPr/>
              <a:t>‹Nº›</a:t>
            </a:fld>
            <a:endParaRPr/>
          </a:p>
        </p:txBody>
      </p:sp>
      <p:sp>
        <p:nvSpPr>
          <p:cNvPr id="6" name="Marcador de posición de pie de página 5"/>
          <p:cNvSpPr>
            <a:spLocks noGrp="1"/>
          </p:cNvSpPr>
          <p:nvPr>
            <p:ph type="ftr" sz="quarter" idx="11"/>
          </p:nvPr>
        </p:nvSpPr>
        <p:spPr/>
        <p:txBody>
          <a:bodyPr rtlCol="0"/>
          <a:lstStyle/>
          <a:p>
            <a:pPr rtl="0"/>
            <a:endParaRPr/>
          </a:p>
        </p:txBody>
      </p:sp>
      <p:sp>
        <p:nvSpPr>
          <p:cNvPr id="5" name="Marcador de posición de fecha 4"/>
          <p:cNvSpPr>
            <a:spLocks noGrp="1"/>
          </p:cNvSpPr>
          <p:nvPr>
            <p:ph type="dt" sz="half" idx="10"/>
          </p:nvPr>
        </p:nvSpPr>
        <p:spPr>
          <a:xfrm>
            <a:off x="10125180" y="6413342"/>
            <a:ext cx="1396260" cy="228600"/>
          </a:xfrm>
        </p:spPr>
        <p:txBody>
          <a:bodyPr rtlCol="0"/>
          <a:lstStyle/>
          <a:p>
            <a:pPr rtl="0"/>
            <a:r>
              <a:rPr lang="es"/>
              <a:t>8/5/20XX</a:t>
            </a:r>
            <a:endParaRPr/>
          </a:p>
        </p:txBody>
      </p:sp>
    </p:spTree>
    <p:extLst>
      <p:ext uri="{BB962C8B-B14F-4D97-AF65-F5344CB8AC3E}">
        <p14:creationId xmlns:p14="http://schemas.microsoft.com/office/powerpoint/2010/main" val="2726076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ítulo, contenido e imagen izquierda">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E745E0C3-1C40-1772-DAA0-6EFE6544F218}"/>
              </a:ext>
            </a:extLst>
          </p:cNvPr>
          <p:cNvSpPr/>
          <p:nvPr userDrawn="1"/>
        </p:nvSpPr>
        <p:spPr>
          <a:xfrm rot="16200000">
            <a:off x="-2240281" y="2240280"/>
            <a:ext cx="6858003" cy="2377440"/>
          </a:xfrm>
          <a:prstGeom prst="rect">
            <a:avLst/>
          </a:prstGeom>
          <a:solidFill>
            <a:schemeClr val="accent3">
              <a:lumMod val="40000"/>
              <a:lumOff val="60000"/>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Forma libre 5">
            <a:extLst>
              <a:ext uri="{FF2B5EF4-FFF2-40B4-BE49-F238E27FC236}">
                <a16:creationId xmlns:a16="http://schemas.microsoft.com/office/drawing/2014/main" id="{39D62693-A4A3-67FF-1FB9-0CE50B462062}"/>
              </a:ext>
            </a:extLst>
          </p:cNvPr>
          <p:cNvSpPr>
            <a:spLocks noChangeAspect="1"/>
          </p:cNvSpPr>
          <p:nvPr userDrawn="1"/>
        </p:nvSpPr>
        <p:spPr>
          <a:xfrm rot="6533428" flipV="1">
            <a:off x="2908262" y="2798321"/>
            <a:ext cx="3037508" cy="1448330"/>
          </a:xfrm>
          <a:custGeom>
            <a:avLst/>
            <a:gdLst>
              <a:gd name="connsiteX0" fmla="*/ 188904 w 3037508"/>
              <a:gd name="connsiteY0" fmla="*/ 468884 h 1448330"/>
              <a:gd name="connsiteX1" fmla="*/ 822984 w 3037508"/>
              <a:gd name="connsiteY1" fmla="*/ 360523 h 1448330"/>
              <a:gd name="connsiteX2" fmla="*/ 976911 w 3037508"/>
              <a:gd name="connsiteY2" fmla="*/ 296434 h 1448330"/>
              <a:gd name="connsiteX3" fmla="*/ 105569 w 3037508"/>
              <a:gd name="connsiteY3" fmla="*/ 0 h 1448330"/>
              <a:gd name="connsiteX4" fmla="*/ 53812 w 3037508"/>
              <a:gd name="connsiteY4" fmla="*/ 41804 h 1448330"/>
              <a:gd name="connsiteX5" fmla="*/ 76538 w 3037508"/>
              <a:gd name="connsiteY5" fmla="*/ 387241 h 1448330"/>
              <a:gd name="connsiteX6" fmla="*/ 188904 w 3037508"/>
              <a:gd name="connsiteY6" fmla="*/ 468884 h 1448330"/>
              <a:gd name="connsiteX7" fmla="*/ 2319328 w 3037508"/>
              <a:gd name="connsiteY7" fmla="*/ 1375028 h 1448330"/>
              <a:gd name="connsiteX8" fmla="*/ 2902300 w 3037508"/>
              <a:gd name="connsiteY8" fmla="*/ 1257044 h 1448330"/>
              <a:gd name="connsiteX9" fmla="*/ 3032964 w 3037508"/>
              <a:gd name="connsiteY9" fmla="*/ 1049160 h 1448330"/>
              <a:gd name="connsiteX10" fmla="*/ 3037508 w 3037508"/>
              <a:gd name="connsiteY10" fmla="*/ 997456 h 1448330"/>
              <a:gd name="connsiteX11" fmla="*/ 1860269 w 3037508"/>
              <a:gd name="connsiteY11" fmla="*/ 596955 h 1448330"/>
              <a:gd name="connsiteX12" fmla="*/ 1887543 w 3037508"/>
              <a:gd name="connsiteY12" fmla="*/ 673480 h 1448330"/>
              <a:gd name="connsiteX13" fmla="*/ 2030828 w 3037508"/>
              <a:gd name="connsiteY13" fmla="*/ 997645 h 1448330"/>
              <a:gd name="connsiteX14" fmla="*/ 2319328 w 3037508"/>
              <a:gd name="connsiteY14" fmla="*/ 1375028 h 1448330"/>
              <a:gd name="connsiteX15" fmla="*/ 1509306 w 3037508"/>
              <a:gd name="connsiteY15" fmla="*/ 1444725 h 1448330"/>
              <a:gd name="connsiteX16" fmla="*/ 1764356 w 3037508"/>
              <a:gd name="connsiteY16" fmla="*/ 601834 h 1448330"/>
              <a:gd name="connsiteX17" fmla="*/ 1746300 w 3037508"/>
              <a:gd name="connsiteY17" fmla="*/ 558182 h 1448330"/>
              <a:gd name="connsiteX18" fmla="*/ 1405603 w 3037508"/>
              <a:gd name="connsiteY18" fmla="*/ 442276 h 1448330"/>
              <a:gd name="connsiteX19" fmla="*/ 1399024 w 3037508"/>
              <a:gd name="connsiteY19" fmla="*/ 464084 h 1448330"/>
              <a:gd name="connsiteX20" fmla="*/ 1306221 w 3037508"/>
              <a:gd name="connsiteY20" fmla="*/ 969973 h 1448330"/>
              <a:gd name="connsiteX21" fmla="*/ 1509306 w 3037508"/>
              <a:gd name="connsiteY21" fmla="*/ 1444725 h 1448330"/>
              <a:gd name="connsiteX22" fmla="*/ 632427 w 3037508"/>
              <a:gd name="connsiteY22" fmla="*/ 1371398 h 1448330"/>
              <a:gd name="connsiteX23" fmla="*/ 1318627 w 3037508"/>
              <a:gd name="connsiteY23" fmla="*/ 490046 h 1448330"/>
              <a:gd name="connsiteX24" fmla="*/ 1342318 w 3037508"/>
              <a:gd name="connsiteY24" fmla="*/ 420746 h 1448330"/>
              <a:gd name="connsiteX25" fmla="*/ 1060890 w 3037508"/>
              <a:gd name="connsiteY25" fmla="*/ 325004 h 1448330"/>
              <a:gd name="connsiteX26" fmla="*/ 934527 w 3037508"/>
              <a:gd name="connsiteY26" fmla="*/ 398991 h 1448330"/>
              <a:gd name="connsiteX27" fmla="*/ 409769 w 3037508"/>
              <a:gd name="connsiteY27" fmla="*/ 789771 h 1448330"/>
              <a:gd name="connsiteX28" fmla="*/ 452474 w 3037508"/>
              <a:gd name="connsiteY28" fmla="*/ 1187426 h 1448330"/>
              <a:gd name="connsiteX29" fmla="*/ 632427 w 3037508"/>
              <a:gd name="connsiteY29" fmla="*/ 1371398 h 1448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37508" h="1448330">
                <a:moveTo>
                  <a:pt x="188904" y="468884"/>
                </a:moveTo>
                <a:cubicBezTo>
                  <a:pt x="376325" y="537885"/>
                  <a:pt x="656659" y="414912"/>
                  <a:pt x="822984" y="360523"/>
                </a:cubicBezTo>
                <a:lnTo>
                  <a:pt x="976911" y="296434"/>
                </a:lnTo>
                <a:lnTo>
                  <a:pt x="105569" y="0"/>
                </a:lnTo>
                <a:lnTo>
                  <a:pt x="53812" y="41804"/>
                </a:lnTo>
                <a:cubicBezTo>
                  <a:pt x="-25298" y="127164"/>
                  <a:pt x="-16735" y="247767"/>
                  <a:pt x="76538" y="387241"/>
                </a:cubicBezTo>
                <a:cubicBezTo>
                  <a:pt x="107350" y="426813"/>
                  <a:pt x="145653" y="452960"/>
                  <a:pt x="188904" y="468884"/>
                </a:cubicBezTo>
                <a:close/>
                <a:moveTo>
                  <a:pt x="2319328" y="1375028"/>
                </a:moveTo>
                <a:cubicBezTo>
                  <a:pt x="2457764" y="1428216"/>
                  <a:pt x="2788392" y="1362665"/>
                  <a:pt x="2902300" y="1257044"/>
                </a:cubicBezTo>
                <a:cubicBezTo>
                  <a:pt x="2963807" y="1200019"/>
                  <a:pt x="3016440" y="1127018"/>
                  <a:pt x="3032964" y="1049160"/>
                </a:cubicBezTo>
                <a:lnTo>
                  <a:pt x="3037508" y="997456"/>
                </a:lnTo>
                <a:lnTo>
                  <a:pt x="1860269" y="596955"/>
                </a:lnTo>
                <a:lnTo>
                  <a:pt x="1887543" y="673480"/>
                </a:lnTo>
                <a:cubicBezTo>
                  <a:pt x="1927849" y="782886"/>
                  <a:pt x="1972648" y="892563"/>
                  <a:pt x="2030828" y="997645"/>
                </a:cubicBezTo>
                <a:cubicBezTo>
                  <a:pt x="2139414" y="1225010"/>
                  <a:pt x="2145285" y="1308154"/>
                  <a:pt x="2319328" y="1375028"/>
                </a:cubicBezTo>
                <a:close/>
                <a:moveTo>
                  <a:pt x="1509306" y="1444725"/>
                </a:moveTo>
                <a:cubicBezTo>
                  <a:pt x="1730054" y="1485799"/>
                  <a:pt x="2012322" y="1174154"/>
                  <a:pt x="1764356" y="601834"/>
                </a:cubicBezTo>
                <a:lnTo>
                  <a:pt x="1746300" y="558182"/>
                </a:lnTo>
                <a:lnTo>
                  <a:pt x="1405603" y="442276"/>
                </a:lnTo>
                <a:lnTo>
                  <a:pt x="1399024" y="464084"/>
                </a:lnTo>
                <a:cubicBezTo>
                  <a:pt x="1353031" y="638231"/>
                  <a:pt x="1328764" y="800326"/>
                  <a:pt x="1306221" y="969973"/>
                </a:cubicBezTo>
                <a:cubicBezTo>
                  <a:pt x="1266556" y="1268457"/>
                  <a:pt x="1376857" y="1420080"/>
                  <a:pt x="1509306" y="1444725"/>
                </a:cubicBezTo>
                <a:close/>
                <a:moveTo>
                  <a:pt x="632427" y="1371398"/>
                </a:moveTo>
                <a:cubicBezTo>
                  <a:pt x="910283" y="1480167"/>
                  <a:pt x="1186653" y="862145"/>
                  <a:pt x="1318627" y="490046"/>
                </a:cubicBezTo>
                <a:lnTo>
                  <a:pt x="1342318" y="420746"/>
                </a:lnTo>
                <a:lnTo>
                  <a:pt x="1060890" y="325004"/>
                </a:lnTo>
                <a:lnTo>
                  <a:pt x="934527" y="398991"/>
                </a:lnTo>
                <a:cubicBezTo>
                  <a:pt x="742533" y="507950"/>
                  <a:pt x="534790" y="626181"/>
                  <a:pt x="409769" y="789771"/>
                </a:cubicBezTo>
                <a:cubicBezTo>
                  <a:pt x="335019" y="929402"/>
                  <a:pt x="374931" y="1038730"/>
                  <a:pt x="452474" y="1187426"/>
                </a:cubicBezTo>
                <a:cubicBezTo>
                  <a:pt x="511550" y="1289760"/>
                  <a:pt x="572024" y="1347752"/>
                  <a:pt x="632427" y="1371398"/>
                </a:cubicBezTo>
                <a:close/>
              </a:path>
            </a:pathLst>
          </a:custGeom>
          <a:solidFill>
            <a:schemeClr val="accent5"/>
          </a:solidFill>
          <a:ln w="0" cap="flat">
            <a:noFill/>
            <a:prstDash val="solid"/>
            <a:miter/>
          </a:ln>
        </p:spPr>
        <p:txBody>
          <a:bodyPr wrap="square" rtlCol="0" anchor="ctr">
            <a:noAutofit/>
          </a:bodyPr>
          <a:lstStyle/>
          <a:p>
            <a:pPr rtl="0"/>
            <a:endParaRPr lang="en-US"/>
          </a:p>
        </p:txBody>
      </p:sp>
      <p:sp>
        <p:nvSpPr>
          <p:cNvPr id="12" name="Elipse 11">
            <a:extLst>
              <a:ext uri="{FF2B5EF4-FFF2-40B4-BE49-F238E27FC236}">
                <a16:creationId xmlns:a16="http://schemas.microsoft.com/office/drawing/2014/main" id="{DA99A313-ED89-56A5-E88F-13753C6FF2D0}"/>
              </a:ext>
            </a:extLst>
          </p:cNvPr>
          <p:cNvSpPr/>
          <p:nvPr userDrawn="1"/>
        </p:nvSpPr>
        <p:spPr>
          <a:xfrm>
            <a:off x="11064240" y="548640"/>
            <a:ext cx="578411" cy="578411"/>
          </a:xfrm>
          <a:prstGeom prst="ellipse">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ítulo 1"/>
          <p:cNvSpPr>
            <a:spLocks noGrp="1"/>
          </p:cNvSpPr>
          <p:nvPr>
            <p:ph type="ctrTitle"/>
          </p:nvPr>
        </p:nvSpPr>
        <p:spPr>
          <a:xfrm>
            <a:off x="5852160" y="1188720"/>
            <a:ext cx="5577840" cy="2286000"/>
          </a:xfrm>
        </p:spPr>
        <p:txBody>
          <a:bodyPr rtlCol="0" anchor="b">
            <a:normAutofit/>
          </a:bodyPr>
          <a:lstStyle>
            <a:lvl1pPr algn="l">
              <a:defRPr sz="3200"/>
            </a:lvl1pPr>
          </a:lstStyle>
          <a:p>
            <a:pPr rtl="0"/>
            <a:r>
              <a:rPr lang="es-ES"/>
              <a:t>Haga clic para modificar el estilo de título del patrón</a:t>
            </a:r>
            <a:endParaRPr dirty="0"/>
          </a:p>
        </p:txBody>
      </p:sp>
      <p:sp>
        <p:nvSpPr>
          <p:cNvPr id="10" name="Marcador de posición de imagen 9">
            <a:extLst>
              <a:ext uri="{FF2B5EF4-FFF2-40B4-BE49-F238E27FC236}">
                <a16:creationId xmlns:a16="http://schemas.microsoft.com/office/drawing/2014/main" id="{B6FA7872-6944-2A5F-BBB4-BC1FC7FCAB4D}"/>
              </a:ext>
            </a:extLst>
          </p:cNvPr>
          <p:cNvSpPr>
            <a:spLocks noGrp="1"/>
          </p:cNvSpPr>
          <p:nvPr>
            <p:ph type="pic" sz="quarter" idx="10"/>
          </p:nvPr>
        </p:nvSpPr>
        <p:spPr>
          <a:xfrm>
            <a:off x="548640" y="457200"/>
            <a:ext cx="3653268" cy="5623560"/>
          </a:xfrm>
          <a:custGeom>
            <a:avLst/>
            <a:gdLst>
              <a:gd name="connsiteX0" fmla="*/ 1823887 w 3653268"/>
              <a:gd name="connsiteY0" fmla="*/ 0 h 5623560"/>
              <a:gd name="connsiteX1" fmla="*/ 1829381 w 3653268"/>
              <a:gd name="connsiteY1" fmla="*/ 0 h 5623560"/>
              <a:gd name="connsiteX2" fmla="*/ 2011505 w 3653268"/>
              <a:gd name="connsiteY2" fmla="*/ 8739 h 5623560"/>
              <a:gd name="connsiteX3" fmla="*/ 3653268 w 3653268"/>
              <a:gd name="connsiteY3" fmla="*/ 1725481 h 5623560"/>
              <a:gd name="connsiteX4" fmla="*/ 3653268 w 3653268"/>
              <a:gd name="connsiteY4" fmla="*/ 5623560 h 5623560"/>
              <a:gd name="connsiteX5" fmla="*/ 0 w 3653268"/>
              <a:gd name="connsiteY5" fmla="*/ 5623560 h 5623560"/>
              <a:gd name="connsiteX6" fmla="*/ 0 w 3653268"/>
              <a:gd name="connsiteY6" fmla="*/ 1725481 h 5623560"/>
              <a:gd name="connsiteX7" fmla="*/ 1641763 w 3653268"/>
              <a:gd name="connsiteY7" fmla="*/ 8739 h 5623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3268" h="5623560">
                <a:moveTo>
                  <a:pt x="1823887" y="0"/>
                </a:moveTo>
                <a:lnTo>
                  <a:pt x="1829381" y="0"/>
                </a:lnTo>
                <a:lnTo>
                  <a:pt x="2011505" y="8739"/>
                </a:lnTo>
                <a:cubicBezTo>
                  <a:pt x="2923328" y="96739"/>
                  <a:pt x="3636144" y="828758"/>
                  <a:pt x="3653268" y="1725481"/>
                </a:cubicBezTo>
                <a:lnTo>
                  <a:pt x="3653268" y="5623560"/>
                </a:lnTo>
                <a:lnTo>
                  <a:pt x="0" y="5623560"/>
                </a:lnTo>
                <a:lnTo>
                  <a:pt x="0" y="1725481"/>
                </a:lnTo>
                <a:cubicBezTo>
                  <a:pt x="17125" y="828758"/>
                  <a:pt x="729940" y="96739"/>
                  <a:pt x="1641763" y="8739"/>
                </a:cubicBezTo>
                <a:close/>
              </a:path>
            </a:pathLst>
          </a:custGeom>
        </p:spPr>
        <p:txBody>
          <a:bodyPr wrap="square" rtlCol="0">
            <a:noAutofit/>
          </a:bodyPr>
          <a:lstStyle>
            <a:lvl1pPr marL="0" indent="0" algn="ctr">
              <a:buNone/>
              <a:defRPr sz="1600"/>
            </a:lvl1pPr>
          </a:lstStyle>
          <a:p>
            <a:pPr rtl="0"/>
            <a:r>
              <a:rPr lang="es-ES"/>
              <a:t>Haga clic en el icono para agregar una imagen</a:t>
            </a:r>
            <a:endParaRPr lang="en-US"/>
          </a:p>
        </p:txBody>
      </p:sp>
      <p:sp>
        <p:nvSpPr>
          <p:cNvPr id="13" name="Marcador de posición de contenido 3">
            <a:extLst>
              <a:ext uri="{FF2B5EF4-FFF2-40B4-BE49-F238E27FC236}">
                <a16:creationId xmlns:a16="http://schemas.microsoft.com/office/drawing/2014/main" id="{331836E1-785C-1535-F4D4-4A2949AD5CA6}"/>
              </a:ext>
            </a:extLst>
          </p:cNvPr>
          <p:cNvSpPr>
            <a:spLocks noGrp="1"/>
          </p:cNvSpPr>
          <p:nvPr>
            <p:ph sz="half" idx="2"/>
          </p:nvPr>
        </p:nvSpPr>
        <p:spPr>
          <a:xfrm>
            <a:off x="5852160" y="3840480"/>
            <a:ext cx="5577840" cy="2286000"/>
          </a:xfrm>
        </p:spPr>
        <p:txBody>
          <a:bodyPr rtlCol="0">
            <a:normAutofit/>
          </a:bodyPr>
          <a:lstStyle>
            <a:lvl1pPr marL="0" indent="0">
              <a:buNone/>
              <a:defRPr sz="1800"/>
            </a:lvl1pPr>
            <a:lvl2pPr marL="347472" indent="-347472">
              <a:spcBef>
                <a:spcPts val="1800"/>
              </a:spcBef>
              <a:buClr>
                <a:schemeClr val="accent5"/>
              </a:buClr>
              <a:buSzPct val="150000"/>
              <a:defRPr sz="1800"/>
            </a:lvl2pPr>
            <a:lvl3pPr marL="685800">
              <a:buClr>
                <a:schemeClr val="accent5"/>
              </a:buClr>
              <a:buSzPct val="150000"/>
              <a:defRPr sz="1600"/>
            </a:lvl3pPr>
            <a:lvl4pPr marL="1143000">
              <a:buClr>
                <a:schemeClr val="accent5"/>
              </a:buClr>
              <a:buSzPct val="150000"/>
              <a:defRPr sz="1400"/>
            </a:lvl4pPr>
            <a:lvl5pPr marL="1600200">
              <a:buClr>
                <a:schemeClr val="accent5"/>
              </a:buClr>
              <a:buSzPct val="150000"/>
              <a:defRPr sz="1400"/>
            </a:lvl5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dirty="0"/>
          </a:p>
        </p:txBody>
      </p:sp>
    </p:spTree>
    <p:extLst>
      <p:ext uri="{BB962C8B-B14F-4D97-AF65-F5344CB8AC3E}">
        <p14:creationId xmlns:p14="http://schemas.microsoft.com/office/powerpoint/2010/main" val="1827946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065212" y="304800"/>
            <a:ext cx="10058402" cy="1219200"/>
          </a:xfrm>
          <a:prstGeom prst="rect">
            <a:avLst/>
          </a:prstGeom>
        </p:spPr>
        <p:txBody>
          <a:bodyPr vert="horz" lIns="91440" tIns="45720" rIns="91440" bIns="45720" rtlCol="0" anchor="b">
            <a:normAutofit/>
          </a:bodyPr>
          <a:lstStyle/>
          <a:p>
            <a:pPr rtl="0"/>
            <a:r>
              <a:rPr lang="es"/>
              <a:t>Haga clic para modificar el estilo de título del patrón</a:t>
            </a:r>
          </a:p>
        </p:txBody>
      </p:sp>
      <p:sp>
        <p:nvSpPr>
          <p:cNvPr id="3" name="Marcador de texto 2"/>
          <p:cNvSpPr>
            <a:spLocks noGrp="1"/>
          </p:cNvSpPr>
          <p:nvPr>
            <p:ph type="body" idx="1"/>
          </p:nvPr>
        </p:nvSpPr>
        <p:spPr>
          <a:xfrm>
            <a:off x="1065214" y="1752600"/>
            <a:ext cx="10058400" cy="4229100"/>
          </a:xfrm>
          <a:prstGeom prst="rect">
            <a:avLst/>
          </a:prstGeom>
        </p:spPr>
        <p:txBody>
          <a:bodyPr vert="horz" lIns="91440" tIns="45720" rIns="91440" bIns="45720" rtlCol="0">
            <a:normAutofit/>
          </a:bodyPr>
          <a:lstStyle/>
          <a:p>
            <a:pPr lvl="0" rtl="0"/>
            <a:r>
              <a:rPr lang="es"/>
              <a:t>Haga clic para modificar los estilos de texto del patrón</a:t>
            </a:r>
          </a:p>
          <a:p>
            <a:pPr lvl="1" rtl="0"/>
            <a:r>
              <a:rPr lang="es"/>
              <a:t>Segundo nivel</a:t>
            </a:r>
          </a:p>
          <a:p>
            <a:pPr lvl="2" rtl="0"/>
            <a:r>
              <a:rPr lang="es"/>
              <a:t>Tercer nivel</a:t>
            </a:r>
          </a:p>
          <a:p>
            <a:pPr lvl="3" rtl="0"/>
            <a:r>
              <a:rPr lang="es"/>
              <a:t>Cuarto nivel</a:t>
            </a:r>
          </a:p>
          <a:p>
            <a:pPr lvl="4" rtl="0"/>
            <a:r>
              <a:rPr lang="es"/>
              <a:t>Quinto nivel</a:t>
            </a:r>
            <a:endParaRPr dirty="0"/>
          </a:p>
        </p:txBody>
      </p:sp>
      <p:sp>
        <p:nvSpPr>
          <p:cNvPr id="6" name="Marcador de número de diapositiva 5"/>
          <p:cNvSpPr>
            <a:spLocks noGrp="1"/>
          </p:cNvSpPr>
          <p:nvPr>
            <p:ph type="sldNum" sz="quarter" idx="4"/>
          </p:nvPr>
        </p:nvSpPr>
        <p:spPr>
          <a:xfrm>
            <a:off x="1065213" y="6413342"/>
            <a:ext cx="762000" cy="228600"/>
          </a:xfrm>
          <a:prstGeom prst="rect">
            <a:avLst/>
          </a:prstGeom>
        </p:spPr>
        <p:txBody>
          <a:bodyPr vert="horz" lIns="91440" tIns="45720" rIns="91440" bIns="45720" rtlCol="0" anchor="ctr"/>
          <a:lstStyle>
            <a:lvl1pPr algn="l">
              <a:defRPr sz="1100" cap="all" baseline="0">
                <a:solidFill>
                  <a:schemeClr val="tx2">
                    <a:lumMod val="85000"/>
                    <a:lumOff val="15000"/>
                  </a:schemeClr>
                </a:solidFill>
                <a:latin typeface="+mn-lt"/>
              </a:defRPr>
            </a:lvl1pPr>
          </a:lstStyle>
          <a:p>
            <a:pPr rtl="0"/>
            <a:fld id="{022B156B-59AE-415F-B24B-8756D48BB977}" type="slidenum">
              <a:rPr lang="en-US" smtClean="0"/>
              <a:pPr rtl="0"/>
              <a:t>‹Nº›</a:t>
            </a:fld>
            <a:endParaRPr lang="en-US"/>
          </a:p>
        </p:txBody>
      </p:sp>
      <p:sp>
        <p:nvSpPr>
          <p:cNvPr id="5" name="Marcador de pie de página 4"/>
          <p:cNvSpPr>
            <a:spLocks noGrp="1"/>
          </p:cNvSpPr>
          <p:nvPr>
            <p:ph type="ftr" sz="quarter" idx="3"/>
          </p:nvPr>
        </p:nvSpPr>
        <p:spPr>
          <a:xfrm>
            <a:off x="3124200" y="6413342"/>
            <a:ext cx="5943600" cy="228600"/>
          </a:xfrm>
          <a:prstGeom prst="rect">
            <a:avLst/>
          </a:prstGeom>
        </p:spPr>
        <p:txBody>
          <a:bodyPr vert="horz" lIns="91440" tIns="45720" rIns="91440" bIns="45720" rtlCol="0" anchor="ctr"/>
          <a:lstStyle>
            <a:lvl1pPr algn="ctr">
              <a:defRPr sz="1100" cap="all" baseline="0">
                <a:solidFill>
                  <a:schemeClr val="tx2">
                    <a:lumMod val="85000"/>
                    <a:lumOff val="15000"/>
                  </a:schemeClr>
                </a:solidFill>
                <a:latin typeface="+mn-lt"/>
              </a:defRPr>
            </a:lvl1pPr>
          </a:lstStyle>
          <a:p>
            <a:pPr rtl="0"/>
            <a:endParaRPr lang="en-US" dirty="0"/>
          </a:p>
        </p:txBody>
      </p:sp>
      <p:sp>
        <p:nvSpPr>
          <p:cNvPr id="4" name="Marcador de posición de fecha 3"/>
          <p:cNvSpPr>
            <a:spLocks noGrp="1"/>
          </p:cNvSpPr>
          <p:nvPr>
            <p:ph type="dt" sz="half" idx="2"/>
          </p:nvPr>
        </p:nvSpPr>
        <p:spPr>
          <a:xfrm>
            <a:off x="9727354" y="6413342"/>
            <a:ext cx="1396260" cy="228600"/>
          </a:xfrm>
          <a:prstGeom prst="rect">
            <a:avLst/>
          </a:prstGeom>
        </p:spPr>
        <p:txBody>
          <a:bodyPr vert="horz" lIns="91440" tIns="45720" rIns="91440" bIns="45720" rtlCol="0" anchor="ctr"/>
          <a:lstStyle>
            <a:lvl1pPr algn="r">
              <a:defRPr sz="1100" cap="all" baseline="0">
                <a:solidFill>
                  <a:schemeClr val="tx2">
                    <a:lumMod val="85000"/>
                    <a:lumOff val="15000"/>
                  </a:schemeClr>
                </a:solidFill>
                <a:latin typeface="+mn-lt"/>
              </a:defRPr>
            </a:lvl1pPr>
          </a:lstStyle>
          <a:p>
            <a:pPr rtl="0"/>
            <a:r>
              <a:rPr lang="es"/>
              <a:t>8/5/20XX</a:t>
            </a:r>
          </a:p>
        </p:txBody>
      </p:sp>
    </p:spTree>
    <p:extLst>
      <p:ext uri="{BB962C8B-B14F-4D97-AF65-F5344CB8AC3E}">
        <p14:creationId xmlns:p14="http://schemas.microsoft.com/office/powerpoint/2010/main" val="1300630424"/>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70" r:id="rId3"/>
    <p:sldLayoutId id="2147483671" r:id="rId4"/>
    <p:sldLayoutId id="2147483673" r:id="rId5"/>
    <p:sldLayoutId id="2147483672" r:id="rId6"/>
    <p:sldLayoutId id="2147483674" r:id="rId7"/>
    <p:sldLayoutId id="2147483675" r:id="rId8"/>
    <p:sldLayoutId id="2147483676" r:id="rId9"/>
    <p:sldLayoutId id="2147483677" r:id="rId10"/>
    <p:sldLayoutId id="2147483678" r:id="rId11"/>
    <p:sldLayoutId id="2147483679" r:id="rId12"/>
    <p:sldLayoutId id="2147483680" r:id="rId13"/>
  </p:sldLayoutIdLst>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hf hdr="0" ftr="0" dt="0"/>
  <p:txStyles>
    <p:titleStyle>
      <a:lvl1pPr algn="l" defTabSz="914400" rtl="0" eaLnBrk="1" latinLnBrk="0" hangingPunct="1">
        <a:lnSpc>
          <a:spcPct val="90000"/>
        </a:lnSpc>
        <a:spcBef>
          <a:spcPct val="0"/>
        </a:spcBef>
        <a:buNone/>
        <a:defRPr sz="3600" b="1" kern="1200" cap="all" spc="200" baseline="0">
          <a:solidFill>
            <a:schemeClr val="tx2">
              <a:lumMod val="85000"/>
              <a:lumOff val="15000"/>
            </a:schemeClr>
          </a:solidFill>
          <a:latin typeface="+mj-lt"/>
          <a:ea typeface="+mj-ea"/>
          <a:cs typeface="+mj-cs"/>
        </a:defRPr>
      </a:lvl1pPr>
    </p:titleStyle>
    <p:bodyStyle>
      <a:lvl1pPr marL="347472" indent="-347472" algn="l" defTabSz="914400" rtl="0" eaLnBrk="1" latinLnBrk="0" hangingPunct="1">
        <a:lnSpc>
          <a:spcPct val="100000"/>
        </a:lnSpc>
        <a:spcBef>
          <a:spcPts val="1800"/>
        </a:spcBef>
        <a:buFont typeface="Arial" panose="020B0604020202020204" pitchFamily="34" charset="0"/>
        <a:buChar char="•"/>
        <a:defRPr sz="2400" b="0" kern="1200">
          <a:solidFill>
            <a:schemeClr val="tx2">
              <a:lumMod val="85000"/>
              <a:lumOff val="15000"/>
            </a:schemeClr>
          </a:solidFill>
          <a:latin typeface="+mn-lt"/>
          <a:ea typeface="+mn-ea"/>
          <a:cs typeface="+mn-cs"/>
        </a:defRPr>
      </a:lvl1pPr>
      <a:lvl2pPr marL="740664" indent="-283464" algn="l" defTabSz="914400" rtl="0" eaLnBrk="1" latinLnBrk="0" hangingPunct="1">
        <a:lnSpc>
          <a:spcPct val="100000"/>
        </a:lnSpc>
        <a:spcBef>
          <a:spcPts val="1200"/>
        </a:spcBef>
        <a:buFont typeface="Arial" panose="020B0604020202020204" pitchFamily="34" charset="0"/>
        <a:buChar char="•"/>
        <a:defRPr sz="2000" b="0" kern="1200">
          <a:solidFill>
            <a:schemeClr val="tx2">
              <a:lumMod val="85000"/>
              <a:lumOff val="15000"/>
            </a:schemeClr>
          </a:solidFill>
          <a:latin typeface="+mn-lt"/>
          <a:ea typeface="+mn-ea"/>
          <a:cs typeface="+mn-cs"/>
        </a:defRPr>
      </a:lvl2pPr>
      <a:lvl3pPr marL="1143000" indent="-228600" algn="l" defTabSz="914400" rtl="0" eaLnBrk="1" latinLnBrk="0" hangingPunct="1">
        <a:lnSpc>
          <a:spcPct val="100000"/>
        </a:lnSpc>
        <a:spcBef>
          <a:spcPts val="800"/>
        </a:spcBef>
        <a:buFont typeface="Arial" panose="020B0604020202020204" pitchFamily="34" charset="0"/>
        <a:buChar char="•"/>
        <a:defRPr sz="1800" b="0" kern="1200">
          <a:solidFill>
            <a:schemeClr val="tx2">
              <a:lumMod val="85000"/>
              <a:lumOff val="15000"/>
            </a:schemeClr>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600" b="0" kern="1200">
          <a:solidFill>
            <a:schemeClr val="tx2">
              <a:lumMod val="85000"/>
              <a:lumOff val="15000"/>
            </a:schemeClr>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600" b="0" kern="1200">
          <a:solidFill>
            <a:schemeClr val="tx2">
              <a:lumMod val="85000"/>
              <a:lumOff val="15000"/>
            </a:schemeClr>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CDA828-B3FF-34DE-9CC4-A4D15452797A}"/>
              </a:ext>
            </a:extLst>
          </p:cNvPr>
          <p:cNvSpPr>
            <a:spLocks noGrp="1"/>
          </p:cNvSpPr>
          <p:nvPr>
            <p:ph type="ctrTitle"/>
          </p:nvPr>
        </p:nvSpPr>
        <p:spPr>
          <a:xfrm>
            <a:off x="685800" y="1833217"/>
            <a:ext cx="5697330" cy="3378863"/>
          </a:xfrm>
        </p:spPr>
        <p:txBody>
          <a:bodyPr rtlCol="0">
            <a:noAutofit/>
          </a:bodyPr>
          <a:lstStyle/>
          <a:p>
            <a:pPr algn="l"/>
            <a:r>
              <a:rPr lang="es-419" sz="6800" dirty="0"/>
              <a:t>Trabajo práctico</a:t>
            </a:r>
            <a:br>
              <a:rPr lang="es-419" sz="6800" dirty="0"/>
            </a:br>
            <a:r>
              <a:rPr lang="es-419" sz="6800" dirty="0"/>
              <a:t>Final</a:t>
            </a:r>
            <a:endParaRPr lang="es" sz="6800" dirty="0"/>
          </a:p>
        </p:txBody>
      </p:sp>
      <p:sp>
        <p:nvSpPr>
          <p:cNvPr id="3" name="Subtítulo 2">
            <a:extLst>
              <a:ext uri="{FF2B5EF4-FFF2-40B4-BE49-F238E27FC236}">
                <a16:creationId xmlns:a16="http://schemas.microsoft.com/office/drawing/2014/main" id="{29CD38CD-3102-A9D4-8639-04891F2BAFE9}"/>
              </a:ext>
            </a:extLst>
          </p:cNvPr>
          <p:cNvSpPr>
            <a:spLocks noGrp="1"/>
          </p:cNvSpPr>
          <p:nvPr>
            <p:ph type="subTitle" idx="1"/>
          </p:nvPr>
        </p:nvSpPr>
        <p:spPr>
          <a:xfrm>
            <a:off x="685800" y="5316654"/>
            <a:ext cx="6492240" cy="914400"/>
          </a:xfrm>
        </p:spPr>
        <p:txBody>
          <a:bodyPr rtlCol="0"/>
          <a:lstStyle/>
          <a:p>
            <a:pPr rtl="0"/>
            <a:r>
              <a:rPr lang="es-419" dirty="0"/>
              <a:t>Lara Cerdá </a:t>
            </a:r>
          </a:p>
          <a:p>
            <a:pPr rtl="0"/>
            <a:r>
              <a:rPr lang="es-419" dirty="0"/>
              <a:t>6to “a” tecnico</a:t>
            </a:r>
          </a:p>
          <a:p>
            <a:pPr rtl="0"/>
            <a:endParaRPr lang="es" dirty="0"/>
          </a:p>
        </p:txBody>
      </p:sp>
    </p:spTree>
    <p:extLst>
      <p:ext uri="{BB962C8B-B14F-4D97-AF65-F5344CB8AC3E}">
        <p14:creationId xmlns:p14="http://schemas.microsoft.com/office/powerpoint/2010/main" val="155249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a:extLst>
              <a:ext uri="{FF2B5EF4-FFF2-40B4-BE49-F238E27FC236}">
                <a16:creationId xmlns:a16="http://schemas.microsoft.com/office/drawing/2014/main" id="{0366C49B-AA12-A4FE-C20F-4A81E4B4B562}"/>
              </a:ext>
            </a:extLst>
          </p:cNvPr>
          <p:cNvSpPr txBox="1"/>
          <p:nvPr/>
        </p:nvSpPr>
        <p:spPr>
          <a:xfrm>
            <a:off x="2585842" y="975112"/>
            <a:ext cx="5312937" cy="1985159"/>
          </a:xfrm>
          <a:prstGeom prst="rect">
            <a:avLst/>
          </a:prstGeom>
          <a:noFill/>
        </p:spPr>
        <p:txBody>
          <a:bodyPr wrap="square" rtlCol="0">
            <a:spAutoFit/>
          </a:bodyPr>
          <a:lstStyle/>
          <a:p>
            <a:pPr algn="l"/>
            <a:r>
              <a:rPr lang="es-419" sz="4100" b="1" dirty="0">
                <a:solidFill>
                  <a:schemeClr val="bg1">
                    <a:lumMod val="10000"/>
                  </a:schemeClr>
                </a:solidFill>
                <a:latin typeface="Aharoni" panose="02010803020104030203" pitchFamily="2" charset="-79"/>
                <a:cs typeface="Aharoni" panose="02010803020104030203" pitchFamily="2" charset="-79"/>
              </a:rPr>
              <a:t>Unidad nº 3</a:t>
            </a:r>
          </a:p>
          <a:p>
            <a:pPr algn="l"/>
            <a:r>
              <a:rPr lang="es-419" sz="4100" b="1" dirty="0">
                <a:solidFill>
                  <a:schemeClr val="bg1">
                    <a:lumMod val="10000"/>
                  </a:schemeClr>
                </a:solidFill>
                <a:latin typeface="Aharoni" panose="02010803020104030203" pitchFamily="2" charset="-79"/>
                <a:cs typeface="Aharoni" panose="02010803020104030203" pitchFamily="2" charset="-79"/>
              </a:rPr>
              <a:t>Sistema Operativo.</a:t>
            </a:r>
          </a:p>
          <a:p>
            <a:pPr algn="l"/>
            <a:r>
              <a:rPr lang="es-419" sz="4100" b="1" dirty="0">
                <a:solidFill>
                  <a:schemeClr val="bg1">
                    <a:lumMod val="10000"/>
                  </a:schemeClr>
                </a:solidFill>
                <a:latin typeface="Aharoni" panose="02010803020104030203" pitchFamily="2" charset="-79"/>
                <a:cs typeface="Aharoni" panose="02010803020104030203" pitchFamily="2" charset="-79"/>
              </a:rPr>
              <a:t>WINDOWS</a:t>
            </a:r>
            <a:endParaRPr lang="es-AR" sz="4100" b="1" dirty="0">
              <a:solidFill>
                <a:schemeClr val="bg1">
                  <a:lumMod val="10000"/>
                </a:schemeClr>
              </a:solidFill>
              <a:latin typeface="Aharoni" panose="02010803020104030203" pitchFamily="2" charset="-79"/>
              <a:cs typeface="Aharoni" panose="02010803020104030203" pitchFamily="2" charset="-79"/>
            </a:endParaRPr>
          </a:p>
        </p:txBody>
      </p:sp>
      <p:sp>
        <p:nvSpPr>
          <p:cNvPr id="12" name="CuadroTexto 11">
            <a:extLst>
              <a:ext uri="{FF2B5EF4-FFF2-40B4-BE49-F238E27FC236}">
                <a16:creationId xmlns:a16="http://schemas.microsoft.com/office/drawing/2014/main" id="{0116FA27-8337-D18E-EF3D-DFBDC5F53260}"/>
              </a:ext>
            </a:extLst>
          </p:cNvPr>
          <p:cNvSpPr txBox="1"/>
          <p:nvPr/>
        </p:nvSpPr>
        <p:spPr>
          <a:xfrm>
            <a:off x="2585842" y="3384636"/>
            <a:ext cx="6335134" cy="2585323"/>
          </a:xfrm>
          <a:prstGeom prst="rect">
            <a:avLst/>
          </a:prstGeom>
          <a:noFill/>
        </p:spPr>
        <p:txBody>
          <a:bodyPr wrap="square" rtlCol="0">
            <a:spAutoFit/>
          </a:bodyPr>
          <a:lstStyle/>
          <a:p>
            <a:r>
              <a:rPr lang="es-AR" b="0" i="0" u="none" strike="noStrike" dirty="0">
                <a:solidFill>
                  <a:srgbClr val="000000"/>
                </a:solidFill>
                <a:effectLst/>
                <a:latin typeface="-webkit-standard"/>
              </a:rPr>
              <a:t>Historia. Escritorio. Elementos que lo componen. Acceso directo. Ventana.</a:t>
            </a:r>
          </a:p>
          <a:p>
            <a:r>
              <a:rPr lang="es-AR" b="0" i="0" u="none" strike="noStrike" dirty="0">
                <a:solidFill>
                  <a:srgbClr val="000000"/>
                </a:solidFill>
                <a:effectLst/>
                <a:latin typeface="-webkit-standard"/>
              </a:rPr>
              <a:t>Partes de una ventana. Menú Inicio. Elementos que lo componen. Explorador de Windows. Manipulación de archivos. Creación de carpetas. Formateo de discos. Propiedades del Explorador. Accesorios. Herramientas del sistema. Uso de las funciones más importantes.</a:t>
            </a:r>
          </a:p>
          <a:p>
            <a:br>
              <a:rPr lang="es-AR" dirty="0"/>
            </a:br>
            <a:endParaRPr lang="es-AR" dirty="0">
              <a:solidFill>
                <a:schemeClr val="tx2"/>
              </a:solidFill>
            </a:endParaRPr>
          </a:p>
        </p:txBody>
      </p:sp>
    </p:spTree>
    <p:extLst>
      <p:ext uri="{BB962C8B-B14F-4D97-AF65-F5344CB8AC3E}">
        <p14:creationId xmlns:p14="http://schemas.microsoft.com/office/powerpoint/2010/main" val="1015384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número de diapositiva 12">
            <a:extLst>
              <a:ext uri="{FF2B5EF4-FFF2-40B4-BE49-F238E27FC236}">
                <a16:creationId xmlns:a16="http://schemas.microsoft.com/office/drawing/2014/main" id="{174B5062-E606-0795-875C-478F39FEBF2F}"/>
              </a:ext>
            </a:extLst>
          </p:cNvPr>
          <p:cNvSpPr>
            <a:spLocks noGrp="1"/>
          </p:cNvSpPr>
          <p:nvPr>
            <p:ph type="sldNum" sz="quarter" idx="12"/>
          </p:nvPr>
        </p:nvSpPr>
        <p:spPr>
          <a:xfrm>
            <a:off x="548640" y="6413342"/>
            <a:ext cx="762000" cy="228600"/>
          </a:xfrm>
        </p:spPr>
        <p:txBody>
          <a:bodyPr rtlCol="0"/>
          <a:lstStyle/>
          <a:p>
            <a:pPr rtl="0"/>
            <a:fld id="{022B156B-59AE-415F-B24B-8756D48BB977}" type="slidenum">
              <a:rPr lang="en-US" smtClean="0"/>
              <a:pPr rtl="0"/>
              <a:t>11</a:t>
            </a:fld>
            <a:endParaRPr lang="en-US" dirty="0"/>
          </a:p>
        </p:txBody>
      </p:sp>
      <p:sp>
        <p:nvSpPr>
          <p:cNvPr id="8" name="CuadroTexto 7">
            <a:extLst>
              <a:ext uri="{FF2B5EF4-FFF2-40B4-BE49-F238E27FC236}">
                <a16:creationId xmlns:a16="http://schemas.microsoft.com/office/drawing/2014/main" id="{56A8471C-5584-8D83-39CA-3B13871FB276}"/>
              </a:ext>
            </a:extLst>
          </p:cNvPr>
          <p:cNvSpPr txBox="1"/>
          <p:nvPr/>
        </p:nvSpPr>
        <p:spPr>
          <a:xfrm>
            <a:off x="929640" y="2674947"/>
            <a:ext cx="4569522" cy="1508105"/>
          </a:xfrm>
          <a:prstGeom prst="rect">
            <a:avLst/>
          </a:prstGeom>
          <a:noFill/>
        </p:spPr>
        <p:txBody>
          <a:bodyPr wrap="square" rtlCol="0">
            <a:spAutoFit/>
          </a:bodyPr>
          <a:lstStyle/>
          <a:p>
            <a:pPr algn="l"/>
            <a:r>
              <a:rPr lang="es-419" sz="4600" b="1" dirty="0">
                <a:solidFill>
                  <a:schemeClr val="tx2"/>
                </a:solidFill>
                <a:latin typeface="Aharoni" panose="02010803020104030203" pitchFamily="2" charset="-79"/>
                <a:cs typeface="Aharoni" panose="02010803020104030203" pitchFamily="2" charset="-79"/>
              </a:rPr>
              <a:t>Unidad nº 4</a:t>
            </a:r>
          </a:p>
          <a:p>
            <a:pPr algn="l"/>
            <a:r>
              <a:rPr lang="es-419" sz="4600" b="1" dirty="0">
                <a:solidFill>
                  <a:schemeClr val="tx2"/>
                </a:solidFill>
                <a:latin typeface="Aharoni" panose="02010803020104030203" pitchFamily="2" charset="-79"/>
                <a:cs typeface="Aharoni" panose="02010803020104030203" pitchFamily="2" charset="-79"/>
              </a:rPr>
              <a:t>Blog</a:t>
            </a:r>
            <a:endParaRPr lang="es-AR" sz="4600" b="1" dirty="0">
              <a:solidFill>
                <a:schemeClr val="tx2"/>
              </a:solidFill>
              <a:latin typeface="Aharoni" panose="02010803020104030203" pitchFamily="2" charset="-79"/>
              <a:cs typeface="Aharoni" panose="02010803020104030203" pitchFamily="2" charset="-79"/>
            </a:endParaRPr>
          </a:p>
        </p:txBody>
      </p:sp>
      <p:sp>
        <p:nvSpPr>
          <p:cNvPr id="9" name="CuadroTexto 8">
            <a:extLst>
              <a:ext uri="{FF2B5EF4-FFF2-40B4-BE49-F238E27FC236}">
                <a16:creationId xmlns:a16="http://schemas.microsoft.com/office/drawing/2014/main" id="{DA45B503-01A0-4499-7409-173D5DAE3EA9}"/>
              </a:ext>
            </a:extLst>
          </p:cNvPr>
          <p:cNvSpPr txBox="1"/>
          <p:nvPr/>
        </p:nvSpPr>
        <p:spPr>
          <a:xfrm>
            <a:off x="6426819" y="1582340"/>
            <a:ext cx="5498790" cy="3693319"/>
          </a:xfrm>
          <a:prstGeom prst="rect">
            <a:avLst/>
          </a:prstGeom>
          <a:noFill/>
        </p:spPr>
        <p:txBody>
          <a:bodyPr wrap="square" rtlCol="0">
            <a:spAutoFit/>
          </a:bodyPr>
          <a:lstStyle/>
          <a:p>
            <a:r>
              <a:rPr lang="es-AR" b="0" i="0" u="none" strike="noStrike" dirty="0">
                <a:solidFill>
                  <a:srgbClr val="000000"/>
                </a:solidFill>
                <a:effectLst/>
                <a:latin typeface="-webkit-standard"/>
              </a:rPr>
              <a:t>¿Qué es un blog? Definición, origen e historia breve. Tipos de blogs. Usos de los blogs. Plataformas de blogging: Blogger y WordPress.com. Creación y Diseño de un Blog. Elección de la temática y el enfoque.</a:t>
            </a:r>
          </a:p>
          <a:p>
            <a:r>
              <a:rPr lang="es-AR" b="0" i="0" u="none" strike="noStrike" dirty="0">
                <a:solidFill>
                  <a:srgbClr val="000000"/>
                </a:solidFill>
                <a:effectLst/>
                <a:latin typeface="-webkit-standard"/>
              </a:rPr>
              <a:t>Nombre y diseño del blog. Estructura de una entrada de blog. Elementos multimedia. Organización del contenido. Creación de Contenido. Características de un buen contenido. Diferentes formatos de contenido. Aspectos Éticos y de Seguridad. Privacidad y protección de datos personales. Responsabilidad sobre el contenido publicado. Pensamiento crítico sobre la información que se encuentra en otros blogs.</a:t>
            </a:r>
          </a:p>
          <a:p>
            <a:pPr algn="l"/>
            <a:endParaRPr lang="es-AR" dirty="0"/>
          </a:p>
        </p:txBody>
      </p:sp>
    </p:spTree>
    <p:extLst>
      <p:ext uri="{BB962C8B-B14F-4D97-AF65-F5344CB8AC3E}">
        <p14:creationId xmlns:p14="http://schemas.microsoft.com/office/powerpoint/2010/main" val="1735724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C856E875-1DE2-1E34-CD22-725A4BAAAA96}"/>
              </a:ext>
            </a:extLst>
          </p:cNvPr>
          <p:cNvSpPr>
            <a:spLocks noGrp="1"/>
          </p:cNvSpPr>
          <p:nvPr>
            <p:ph type="sldNum" sz="quarter" idx="12"/>
          </p:nvPr>
        </p:nvSpPr>
        <p:spPr/>
        <p:txBody>
          <a:bodyPr/>
          <a:lstStyle/>
          <a:p>
            <a:pPr rtl="0"/>
            <a:fld id="{022B156B-59AE-415F-B24B-8756D48BB977}" type="slidenum">
              <a:rPr lang="es-AR" smtClean="0"/>
              <a:t>12</a:t>
            </a:fld>
            <a:endParaRPr lang="es-AR" dirty="0"/>
          </a:p>
        </p:txBody>
      </p:sp>
      <p:sp>
        <p:nvSpPr>
          <p:cNvPr id="8" name="CuadroTexto 7">
            <a:extLst>
              <a:ext uri="{FF2B5EF4-FFF2-40B4-BE49-F238E27FC236}">
                <a16:creationId xmlns:a16="http://schemas.microsoft.com/office/drawing/2014/main" id="{ECA136BF-CBFD-7029-C7A6-DC013C715DDA}"/>
              </a:ext>
            </a:extLst>
          </p:cNvPr>
          <p:cNvSpPr txBox="1"/>
          <p:nvPr/>
        </p:nvSpPr>
        <p:spPr>
          <a:xfrm>
            <a:off x="685800" y="2228671"/>
            <a:ext cx="5410200" cy="1200329"/>
          </a:xfrm>
          <a:prstGeom prst="rect">
            <a:avLst/>
          </a:prstGeom>
          <a:noFill/>
        </p:spPr>
        <p:txBody>
          <a:bodyPr wrap="square" rtlCol="0">
            <a:spAutoFit/>
          </a:bodyPr>
          <a:lstStyle/>
          <a:p>
            <a:pPr algn="l"/>
            <a:r>
              <a:rPr lang="es-419" dirty="0">
                <a:solidFill>
                  <a:schemeClr val="tx2"/>
                </a:solidFill>
              </a:rPr>
              <a:t>Un blog es un sitio web donde una o varias personas comparten sus ideas, experiencias, conocimiento o pasiones, a través de artículos publicados de forma regular, se puede usar para;</a:t>
            </a:r>
            <a:endParaRPr lang="es-AR" dirty="0">
              <a:solidFill>
                <a:schemeClr val="tx2"/>
              </a:solidFill>
            </a:endParaRPr>
          </a:p>
        </p:txBody>
      </p:sp>
      <p:sp>
        <p:nvSpPr>
          <p:cNvPr id="9" name="CuadroTexto 8">
            <a:extLst>
              <a:ext uri="{FF2B5EF4-FFF2-40B4-BE49-F238E27FC236}">
                <a16:creationId xmlns:a16="http://schemas.microsoft.com/office/drawing/2014/main" id="{0B6BF275-869B-8EDF-C441-8ADB59D48773}"/>
              </a:ext>
            </a:extLst>
          </p:cNvPr>
          <p:cNvSpPr txBox="1"/>
          <p:nvPr/>
        </p:nvSpPr>
        <p:spPr>
          <a:xfrm>
            <a:off x="5187795" y="2523892"/>
            <a:ext cx="3454400" cy="1200329"/>
          </a:xfrm>
          <a:prstGeom prst="rect">
            <a:avLst/>
          </a:prstGeom>
          <a:noFill/>
        </p:spPr>
        <p:txBody>
          <a:bodyPr wrap="square" rtlCol="0">
            <a:spAutoFit/>
          </a:bodyPr>
          <a:lstStyle/>
          <a:p>
            <a:pPr algn="l"/>
            <a:endParaRPr lang="es-AR" dirty="0"/>
          </a:p>
        </p:txBody>
      </p:sp>
      <p:sp>
        <p:nvSpPr>
          <p:cNvPr id="10" name="CuadroTexto 9">
            <a:extLst>
              <a:ext uri="{FF2B5EF4-FFF2-40B4-BE49-F238E27FC236}">
                <a16:creationId xmlns:a16="http://schemas.microsoft.com/office/drawing/2014/main" id="{889B8D8C-7324-8D19-1697-A32C00DD702A}"/>
              </a:ext>
            </a:extLst>
          </p:cNvPr>
          <p:cNvSpPr txBox="1"/>
          <p:nvPr/>
        </p:nvSpPr>
        <p:spPr>
          <a:xfrm>
            <a:off x="685799" y="3503727"/>
            <a:ext cx="5410201" cy="2834888"/>
          </a:xfrm>
          <a:prstGeom prst="rect">
            <a:avLst/>
          </a:prstGeom>
          <a:noFill/>
        </p:spPr>
        <p:txBody>
          <a:bodyPr wrap="square" rtlCol="0">
            <a:spAutoFit/>
          </a:bodyPr>
          <a:lstStyle/>
          <a:p>
            <a:r>
              <a:rPr lang="es-AR" b="1" i="0" u="none" strike="noStrike" dirty="0">
                <a:solidFill>
                  <a:srgbClr val="0A0A0A"/>
                </a:solidFill>
                <a:effectLst/>
                <a:latin typeface="Google Sans"/>
              </a:rPr>
              <a:t>Compartir conocimiento:</a:t>
            </a:r>
            <a:r>
              <a:rPr lang="es-AR" b="0" i="0" u="none" strike="noStrike" dirty="0">
                <a:solidFill>
                  <a:srgbClr val="0A0A0A"/>
                </a:solidFill>
                <a:effectLst/>
                <a:latin typeface="Google Sans"/>
              </a:rPr>
              <a:t> </a:t>
            </a:r>
          </a:p>
          <a:p>
            <a:r>
              <a:rPr lang="es-AR" b="0" i="0" u="none" strike="noStrike" dirty="0">
                <a:solidFill>
                  <a:srgbClr val="0A0A0A"/>
                </a:solidFill>
                <a:effectLst/>
                <a:latin typeface="Google Sans"/>
              </a:rPr>
              <a:t>Publicar contenido de valor, noticias y opiniones sobre un tema específico, como se muestra en y. </a:t>
            </a:r>
          </a:p>
          <a:p>
            <a:r>
              <a:rPr lang="es-AR" b="1" i="0" u="none" strike="noStrike" dirty="0">
                <a:solidFill>
                  <a:srgbClr val="0A0A0A"/>
                </a:solidFill>
                <a:effectLst/>
                <a:latin typeface="Google Sans"/>
              </a:rPr>
              <a:t>Marketing y negocios:</a:t>
            </a:r>
            <a:endParaRPr lang="es-AR" b="0" i="0" u="none" strike="noStrike" dirty="0">
              <a:solidFill>
                <a:srgbClr val="0A0A0A"/>
              </a:solidFill>
              <a:effectLst/>
              <a:latin typeface="Google Sans"/>
            </a:endParaRP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Promocionar productos, servicios o una marca. </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Atraer y educar a clientes potenciales para que tomen una decisión de compra. </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Construir una comunidad y fortalecer la relación con los clientes. </a:t>
            </a:r>
          </a:p>
          <a:p>
            <a:pPr algn="l"/>
            <a:endParaRPr lang="es-AR" dirty="0"/>
          </a:p>
        </p:txBody>
      </p:sp>
      <p:sp>
        <p:nvSpPr>
          <p:cNvPr id="11" name="CuadroTexto 10">
            <a:extLst>
              <a:ext uri="{FF2B5EF4-FFF2-40B4-BE49-F238E27FC236}">
                <a16:creationId xmlns:a16="http://schemas.microsoft.com/office/drawing/2014/main" id="{3AE46EB5-2F4C-E05D-F10E-6D768DE63E12}"/>
              </a:ext>
            </a:extLst>
          </p:cNvPr>
          <p:cNvSpPr txBox="1"/>
          <p:nvPr/>
        </p:nvSpPr>
        <p:spPr>
          <a:xfrm>
            <a:off x="6456555" y="1628778"/>
            <a:ext cx="5627029" cy="1477328"/>
          </a:xfrm>
          <a:prstGeom prst="rect">
            <a:avLst/>
          </a:prstGeom>
          <a:noFill/>
        </p:spPr>
        <p:txBody>
          <a:bodyPr wrap="square" rtlCol="0">
            <a:spAutoFit/>
          </a:bodyPr>
          <a:lstStyle/>
          <a:p>
            <a:pPr algn="l"/>
            <a:r>
              <a:rPr lang="es-419" dirty="0">
                <a:solidFill>
                  <a:schemeClr val="bg1">
                    <a:lumMod val="10000"/>
                  </a:schemeClr>
                </a:solidFill>
              </a:rPr>
              <a:t>Esta plataforma es de Google, es una de las más sencillas para empezar, es gratuito y fácil de usar y se integra bien con otros servicios de Google, y es ideal para principiantes, que quieren crear un blog personal de forma rápida y sin complicaciones.</a:t>
            </a:r>
            <a:endParaRPr lang="es-AR" dirty="0">
              <a:solidFill>
                <a:schemeClr val="bg1">
                  <a:lumMod val="10000"/>
                </a:schemeClr>
              </a:solidFill>
            </a:endParaRPr>
          </a:p>
        </p:txBody>
      </p:sp>
      <p:sp>
        <p:nvSpPr>
          <p:cNvPr id="12" name="CuadroTexto 11">
            <a:extLst>
              <a:ext uri="{FF2B5EF4-FFF2-40B4-BE49-F238E27FC236}">
                <a16:creationId xmlns:a16="http://schemas.microsoft.com/office/drawing/2014/main" id="{F58E2C5C-D3C4-C9BA-11AD-1E48CFA1CFAC}"/>
              </a:ext>
            </a:extLst>
          </p:cNvPr>
          <p:cNvSpPr txBox="1"/>
          <p:nvPr/>
        </p:nvSpPr>
        <p:spPr>
          <a:xfrm>
            <a:off x="6456555" y="3966232"/>
            <a:ext cx="5410200" cy="2308324"/>
          </a:xfrm>
          <a:prstGeom prst="rect">
            <a:avLst/>
          </a:prstGeom>
          <a:noFill/>
        </p:spPr>
        <p:txBody>
          <a:bodyPr wrap="square" rtlCol="0">
            <a:spAutoFit/>
          </a:bodyPr>
          <a:lstStyle/>
          <a:p>
            <a:pPr algn="l"/>
            <a:r>
              <a:rPr lang="es-419" dirty="0">
                <a:solidFill>
                  <a:schemeClr val="tx2"/>
                </a:solidFill>
              </a:rPr>
              <a:t>No confundir  WordPress.org (qué es otra más avanzada), WordPress.com es una plataforma alojada que también facilita la creación de blogs, ofrece una gran variedad de diseños y funcionalidades, incluso en su versión gratuita es muy popular y tiene una gran comunidad de usuarios, es ideal para aquellos que buscan más opciones de personalización desde el principio.</a:t>
            </a:r>
            <a:endParaRPr lang="es-AR" dirty="0">
              <a:solidFill>
                <a:schemeClr val="tx2"/>
              </a:solidFill>
            </a:endParaRPr>
          </a:p>
        </p:txBody>
      </p:sp>
      <p:sp>
        <p:nvSpPr>
          <p:cNvPr id="13" name="CuadroTexto 12">
            <a:extLst>
              <a:ext uri="{FF2B5EF4-FFF2-40B4-BE49-F238E27FC236}">
                <a16:creationId xmlns:a16="http://schemas.microsoft.com/office/drawing/2014/main" id="{4C9497DE-6B32-686E-5C10-7B7BBFB39CF8}"/>
              </a:ext>
            </a:extLst>
          </p:cNvPr>
          <p:cNvSpPr txBox="1"/>
          <p:nvPr/>
        </p:nvSpPr>
        <p:spPr>
          <a:xfrm>
            <a:off x="685799" y="1628507"/>
            <a:ext cx="4033025" cy="600164"/>
          </a:xfrm>
          <a:prstGeom prst="rect">
            <a:avLst/>
          </a:prstGeom>
          <a:noFill/>
        </p:spPr>
        <p:txBody>
          <a:bodyPr wrap="square" rtlCol="0">
            <a:spAutoFit/>
          </a:bodyPr>
          <a:lstStyle/>
          <a:p>
            <a:pPr algn="l"/>
            <a:r>
              <a:rPr lang="es-419" sz="3300" b="1" dirty="0">
                <a:solidFill>
                  <a:schemeClr val="tx2"/>
                </a:solidFill>
                <a:latin typeface="Aharoni" panose="02010803020104030203" pitchFamily="2" charset="-79"/>
                <a:cs typeface="Aharoni" panose="02010803020104030203" pitchFamily="2" charset="-79"/>
              </a:rPr>
              <a:t>¿Qué es un blog?</a:t>
            </a:r>
            <a:endParaRPr lang="es-AR" sz="3300" b="1" dirty="0">
              <a:solidFill>
                <a:schemeClr val="tx2"/>
              </a:solidFill>
              <a:latin typeface="Aharoni" panose="02010803020104030203" pitchFamily="2" charset="-79"/>
              <a:cs typeface="Aharoni" panose="02010803020104030203" pitchFamily="2" charset="-79"/>
            </a:endParaRPr>
          </a:p>
        </p:txBody>
      </p:sp>
      <p:sp>
        <p:nvSpPr>
          <p:cNvPr id="15" name="CuadroTexto 14">
            <a:extLst>
              <a:ext uri="{FF2B5EF4-FFF2-40B4-BE49-F238E27FC236}">
                <a16:creationId xmlns:a16="http://schemas.microsoft.com/office/drawing/2014/main" id="{670F2898-0BF6-0E68-4351-05F0C63BD272}"/>
              </a:ext>
            </a:extLst>
          </p:cNvPr>
          <p:cNvSpPr txBox="1"/>
          <p:nvPr/>
        </p:nvSpPr>
        <p:spPr>
          <a:xfrm>
            <a:off x="6456555" y="1063602"/>
            <a:ext cx="4033025" cy="600164"/>
          </a:xfrm>
          <a:prstGeom prst="rect">
            <a:avLst/>
          </a:prstGeom>
          <a:noFill/>
        </p:spPr>
        <p:txBody>
          <a:bodyPr wrap="square" rtlCol="0">
            <a:spAutoFit/>
          </a:bodyPr>
          <a:lstStyle/>
          <a:p>
            <a:pPr algn="l"/>
            <a:r>
              <a:rPr lang="es-419" sz="3300" b="1" dirty="0">
                <a:solidFill>
                  <a:schemeClr val="tx2"/>
                </a:solidFill>
                <a:latin typeface="Aharoni" panose="02010803020104030203" pitchFamily="2" charset="-79"/>
                <a:cs typeface="Aharoni" panose="02010803020104030203" pitchFamily="2" charset="-79"/>
              </a:rPr>
              <a:t>Blogger</a:t>
            </a:r>
            <a:endParaRPr lang="es-AR" sz="3300" b="1" dirty="0">
              <a:solidFill>
                <a:schemeClr val="tx2"/>
              </a:solidFill>
              <a:latin typeface="Aharoni" panose="02010803020104030203" pitchFamily="2" charset="-79"/>
              <a:cs typeface="Aharoni" panose="02010803020104030203" pitchFamily="2" charset="-79"/>
            </a:endParaRPr>
          </a:p>
        </p:txBody>
      </p:sp>
      <p:sp>
        <p:nvSpPr>
          <p:cNvPr id="17" name="CuadroTexto 16">
            <a:extLst>
              <a:ext uri="{FF2B5EF4-FFF2-40B4-BE49-F238E27FC236}">
                <a16:creationId xmlns:a16="http://schemas.microsoft.com/office/drawing/2014/main" id="{6FBCA393-373C-DA1F-AE8C-2D602D04F31B}"/>
              </a:ext>
            </a:extLst>
          </p:cNvPr>
          <p:cNvSpPr txBox="1"/>
          <p:nvPr/>
        </p:nvSpPr>
        <p:spPr>
          <a:xfrm>
            <a:off x="6456555" y="3451813"/>
            <a:ext cx="4033025" cy="600164"/>
          </a:xfrm>
          <a:prstGeom prst="rect">
            <a:avLst/>
          </a:prstGeom>
          <a:noFill/>
        </p:spPr>
        <p:txBody>
          <a:bodyPr wrap="square" rtlCol="0">
            <a:spAutoFit/>
          </a:bodyPr>
          <a:lstStyle/>
          <a:p>
            <a:pPr algn="l"/>
            <a:r>
              <a:rPr lang="es-419" sz="3300" b="1" dirty="0">
                <a:solidFill>
                  <a:schemeClr val="tx2"/>
                </a:solidFill>
                <a:latin typeface="Aharoni" panose="02010803020104030203" pitchFamily="2" charset="-79"/>
                <a:cs typeface="Aharoni" panose="02010803020104030203" pitchFamily="2" charset="-79"/>
              </a:rPr>
              <a:t>WordPress.com</a:t>
            </a:r>
            <a:endParaRPr lang="es-AR" sz="33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484383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795F0F15-F1CB-ED70-E540-758FA997DDF9}"/>
              </a:ext>
            </a:extLst>
          </p:cNvPr>
          <p:cNvSpPr>
            <a:spLocks noGrp="1"/>
          </p:cNvSpPr>
          <p:nvPr>
            <p:ph type="sldNum" sz="quarter" idx="12"/>
          </p:nvPr>
        </p:nvSpPr>
        <p:spPr/>
        <p:txBody>
          <a:bodyPr/>
          <a:lstStyle/>
          <a:p>
            <a:pPr rtl="0"/>
            <a:fld id="{022B156B-59AE-415F-B24B-8756D48BB977}" type="slidenum">
              <a:rPr lang="es-AR" smtClean="0"/>
              <a:t>13</a:t>
            </a:fld>
            <a:endParaRPr lang="es-AR" dirty="0"/>
          </a:p>
        </p:txBody>
      </p:sp>
      <p:sp>
        <p:nvSpPr>
          <p:cNvPr id="6" name="CuadroTexto 5">
            <a:extLst>
              <a:ext uri="{FF2B5EF4-FFF2-40B4-BE49-F238E27FC236}">
                <a16:creationId xmlns:a16="http://schemas.microsoft.com/office/drawing/2014/main" id="{ED822DAB-8B1F-04E0-4A9F-657B83E0E3AE}"/>
              </a:ext>
            </a:extLst>
          </p:cNvPr>
          <p:cNvSpPr txBox="1"/>
          <p:nvPr/>
        </p:nvSpPr>
        <p:spPr>
          <a:xfrm>
            <a:off x="345069" y="1951673"/>
            <a:ext cx="5478347" cy="1477328"/>
          </a:xfrm>
          <a:prstGeom prst="rect">
            <a:avLst/>
          </a:prstGeom>
          <a:noFill/>
        </p:spPr>
        <p:txBody>
          <a:bodyPr wrap="square" rtlCol="0">
            <a:spAutoFit/>
          </a:bodyPr>
          <a:lstStyle/>
          <a:p>
            <a:pPr algn="l"/>
            <a:r>
              <a:rPr lang="es-419" dirty="0"/>
              <a:t>Una vez que elegimos nuestra plataforma es hora de darle vida a nuestro blog, piensa esto como diseñar su propio rincones especial en Internet:</a:t>
            </a:r>
          </a:p>
          <a:p>
            <a:pPr algn="l"/>
            <a:r>
              <a:rPr lang="es-419" dirty="0"/>
              <a:t>Elegir un tema, elegir un nombre, diseño, estructura básica</a:t>
            </a:r>
            <a:endParaRPr lang="es-AR" dirty="0"/>
          </a:p>
        </p:txBody>
      </p:sp>
      <p:sp>
        <p:nvSpPr>
          <p:cNvPr id="7" name="CuadroTexto 6">
            <a:extLst>
              <a:ext uri="{FF2B5EF4-FFF2-40B4-BE49-F238E27FC236}">
                <a16:creationId xmlns:a16="http://schemas.microsoft.com/office/drawing/2014/main" id="{5BCADC11-405F-9441-8B7F-2DAAEDEA5448}"/>
              </a:ext>
            </a:extLst>
          </p:cNvPr>
          <p:cNvSpPr txBox="1"/>
          <p:nvPr/>
        </p:nvSpPr>
        <p:spPr>
          <a:xfrm>
            <a:off x="345069" y="4167663"/>
            <a:ext cx="5478346" cy="2031325"/>
          </a:xfrm>
          <a:prstGeom prst="rect">
            <a:avLst/>
          </a:prstGeom>
          <a:noFill/>
        </p:spPr>
        <p:txBody>
          <a:bodyPr wrap="square" rtlCol="0">
            <a:spAutoFit/>
          </a:bodyPr>
          <a:lstStyle/>
          <a:p>
            <a:pPr algn="l"/>
            <a:r>
              <a:rPr lang="es-419" dirty="0"/>
              <a:t>Cada vez que publiquemos algo en nuestro blog, esa publicación se llama entrada o artículo, para que sea fácil de leer y atractiva. Es importante tener una buena estructura:</a:t>
            </a:r>
          </a:p>
          <a:p>
            <a:pPr algn="l"/>
            <a:r>
              <a:rPr lang="es-419" dirty="0"/>
              <a:t>Título, texto, imágenes y otros. Elementos multimedia, enlaces llamada a la acción, etiquetas o categorías.</a:t>
            </a:r>
            <a:endParaRPr lang="es-AR" dirty="0"/>
          </a:p>
        </p:txBody>
      </p:sp>
      <p:sp>
        <p:nvSpPr>
          <p:cNvPr id="8" name="CuadroTexto 7">
            <a:extLst>
              <a:ext uri="{FF2B5EF4-FFF2-40B4-BE49-F238E27FC236}">
                <a16:creationId xmlns:a16="http://schemas.microsoft.com/office/drawing/2014/main" id="{EF1B32D3-133F-F15E-51DC-A09EB55EA4C4}"/>
              </a:ext>
            </a:extLst>
          </p:cNvPr>
          <p:cNvSpPr txBox="1"/>
          <p:nvPr/>
        </p:nvSpPr>
        <p:spPr>
          <a:xfrm>
            <a:off x="5187795" y="2523892"/>
            <a:ext cx="1828800" cy="1828800"/>
          </a:xfrm>
          <a:prstGeom prst="rect">
            <a:avLst/>
          </a:prstGeom>
          <a:noFill/>
        </p:spPr>
        <p:txBody>
          <a:bodyPr wrap="square" rtlCol="0">
            <a:spAutoFit/>
          </a:bodyPr>
          <a:lstStyle/>
          <a:p>
            <a:pPr algn="l"/>
            <a:endParaRPr lang="es-AR" dirty="0"/>
          </a:p>
        </p:txBody>
      </p:sp>
      <p:sp>
        <p:nvSpPr>
          <p:cNvPr id="9" name="CuadroTexto 8">
            <a:extLst>
              <a:ext uri="{FF2B5EF4-FFF2-40B4-BE49-F238E27FC236}">
                <a16:creationId xmlns:a16="http://schemas.microsoft.com/office/drawing/2014/main" id="{31714F15-A0AC-F28C-C59B-389D2B69FAEA}"/>
              </a:ext>
            </a:extLst>
          </p:cNvPr>
          <p:cNvSpPr txBox="1"/>
          <p:nvPr/>
        </p:nvSpPr>
        <p:spPr>
          <a:xfrm>
            <a:off x="6368586" y="2461940"/>
            <a:ext cx="5220010" cy="2585323"/>
          </a:xfrm>
          <a:prstGeom prst="rect">
            <a:avLst/>
          </a:prstGeom>
          <a:noFill/>
        </p:spPr>
        <p:txBody>
          <a:bodyPr wrap="square" rtlCol="0">
            <a:spAutoFit/>
          </a:bodyPr>
          <a:lstStyle/>
          <a:p>
            <a:pPr algn="l"/>
            <a:r>
              <a:rPr lang="es-419" dirty="0"/>
              <a:t>Es importante tener en cuenta al crear nuestro blog que implica también tener: </a:t>
            </a:r>
          </a:p>
          <a:p>
            <a:pPr algn="l"/>
            <a:r>
              <a:rPr lang="es-419" b="1" dirty="0"/>
              <a:t>Privacidad</a:t>
            </a:r>
            <a:r>
              <a:rPr lang="es-419" dirty="0"/>
              <a:t> (información personal, datos de otros). </a:t>
            </a:r>
          </a:p>
          <a:p>
            <a:pPr algn="l"/>
            <a:r>
              <a:rPr lang="es-419" b="1" dirty="0"/>
              <a:t>Responsabilidad</a:t>
            </a:r>
            <a:r>
              <a:rPr lang="es-419" dirty="0"/>
              <a:t>, (veracidad de información, respeto y tolerancia, derechos de autor). </a:t>
            </a:r>
            <a:r>
              <a:rPr lang="es-419" b="1" dirty="0"/>
              <a:t>Pensamiento crítico </a:t>
            </a:r>
            <a:r>
              <a:rPr lang="es-419" dirty="0"/>
              <a:t>(evaluación de la información, identificación de opiniones y hechos y cuidado con las noticias falsas)</a:t>
            </a:r>
            <a:endParaRPr lang="es-AR" dirty="0"/>
          </a:p>
        </p:txBody>
      </p:sp>
      <p:sp>
        <p:nvSpPr>
          <p:cNvPr id="10" name="CuadroTexto 9">
            <a:extLst>
              <a:ext uri="{FF2B5EF4-FFF2-40B4-BE49-F238E27FC236}">
                <a16:creationId xmlns:a16="http://schemas.microsoft.com/office/drawing/2014/main" id="{C3EF8539-229F-620F-5D52-C1FFDF6E1013}"/>
              </a:ext>
            </a:extLst>
          </p:cNvPr>
          <p:cNvSpPr txBox="1"/>
          <p:nvPr/>
        </p:nvSpPr>
        <p:spPr>
          <a:xfrm>
            <a:off x="336394" y="1452953"/>
            <a:ext cx="5487021" cy="523220"/>
          </a:xfrm>
          <a:prstGeom prst="rect">
            <a:avLst/>
          </a:prstGeom>
          <a:noFill/>
        </p:spPr>
        <p:txBody>
          <a:bodyPr wrap="square" rtlCol="0">
            <a:spAutoFit/>
          </a:bodyPr>
          <a:lstStyle/>
          <a:p>
            <a:pPr algn="l"/>
            <a:r>
              <a:rPr lang="es-419" sz="2800" b="1" dirty="0">
                <a:solidFill>
                  <a:schemeClr val="tx2"/>
                </a:solidFill>
                <a:latin typeface="Aharoni" panose="02010803020104030203" pitchFamily="2" charset="-79"/>
                <a:cs typeface="Aharoni" panose="02010803020104030203" pitchFamily="2" charset="-79"/>
              </a:rPr>
              <a:t>Creación y diseño de un blog</a:t>
            </a:r>
            <a:endParaRPr lang="es-AR" sz="2800" b="1" dirty="0">
              <a:solidFill>
                <a:schemeClr val="tx2"/>
              </a:solidFill>
              <a:latin typeface="Aharoni" panose="02010803020104030203" pitchFamily="2" charset="-79"/>
              <a:cs typeface="Aharoni" panose="02010803020104030203" pitchFamily="2" charset="-79"/>
            </a:endParaRPr>
          </a:p>
        </p:txBody>
      </p:sp>
      <p:sp>
        <p:nvSpPr>
          <p:cNvPr id="12" name="CuadroTexto 11">
            <a:extLst>
              <a:ext uri="{FF2B5EF4-FFF2-40B4-BE49-F238E27FC236}">
                <a16:creationId xmlns:a16="http://schemas.microsoft.com/office/drawing/2014/main" id="{946CFBFA-B6F4-072F-1DC5-8B052B624E0B}"/>
              </a:ext>
            </a:extLst>
          </p:cNvPr>
          <p:cNvSpPr txBox="1"/>
          <p:nvPr/>
        </p:nvSpPr>
        <p:spPr>
          <a:xfrm>
            <a:off x="336394" y="3619944"/>
            <a:ext cx="6515413" cy="523220"/>
          </a:xfrm>
          <a:prstGeom prst="rect">
            <a:avLst/>
          </a:prstGeom>
          <a:noFill/>
        </p:spPr>
        <p:txBody>
          <a:bodyPr wrap="square" rtlCol="0">
            <a:spAutoFit/>
          </a:bodyPr>
          <a:lstStyle/>
          <a:p>
            <a:pPr algn="l"/>
            <a:r>
              <a:rPr lang="es-419" sz="2800" b="1" dirty="0">
                <a:solidFill>
                  <a:schemeClr val="tx2"/>
                </a:solidFill>
                <a:latin typeface="Aharoni" panose="02010803020104030203" pitchFamily="2" charset="-79"/>
                <a:cs typeface="Aharoni" panose="02010803020104030203" pitchFamily="2" charset="-79"/>
              </a:rPr>
              <a:t>Estructura de entrada de un blog</a:t>
            </a:r>
            <a:endParaRPr lang="es-AR" sz="2800" b="1" dirty="0">
              <a:solidFill>
                <a:schemeClr val="tx2"/>
              </a:solidFill>
              <a:latin typeface="Aharoni" panose="02010803020104030203" pitchFamily="2" charset="-79"/>
              <a:cs typeface="Aharoni" panose="02010803020104030203" pitchFamily="2" charset="-79"/>
            </a:endParaRPr>
          </a:p>
        </p:txBody>
      </p:sp>
      <p:sp>
        <p:nvSpPr>
          <p:cNvPr id="14" name="CuadroTexto 13">
            <a:extLst>
              <a:ext uri="{FF2B5EF4-FFF2-40B4-BE49-F238E27FC236}">
                <a16:creationId xmlns:a16="http://schemas.microsoft.com/office/drawing/2014/main" id="{55346FF7-D3FD-34B2-1B0E-E667646101E6}"/>
              </a:ext>
            </a:extLst>
          </p:cNvPr>
          <p:cNvSpPr txBox="1"/>
          <p:nvPr/>
        </p:nvSpPr>
        <p:spPr>
          <a:xfrm>
            <a:off x="6646747" y="1452953"/>
            <a:ext cx="5487021" cy="954107"/>
          </a:xfrm>
          <a:prstGeom prst="rect">
            <a:avLst/>
          </a:prstGeom>
          <a:noFill/>
        </p:spPr>
        <p:txBody>
          <a:bodyPr wrap="square" rtlCol="0">
            <a:spAutoFit/>
          </a:bodyPr>
          <a:lstStyle/>
          <a:p>
            <a:pPr algn="l"/>
            <a:r>
              <a:rPr lang="es-419" sz="2800" b="1" dirty="0">
                <a:solidFill>
                  <a:schemeClr val="tx2"/>
                </a:solidFill>
                <a:latin typeface="Aharoni" panose="02010803020104030203" pitchFamily="2" charset="-79"/>
                <a:cs typeface="Aharoni" panose="02010803020104030203" pitchFamily="2" charset="-79"/>
              </a:rPr>
              <a:t>Cosas a tener en cuenta al crear un blog</a:t>
            </a:r>
            <a:endParaRPr lang="es-AR" sz="28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520600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72DE148-B8B2-0B6D-45D3-2B2198EE7371}"/>
              </a:ext>
            </a:extLst>
          </p:cNvPr>
          <p:cNvSpPr txBox="1"/>
          <p:nvPr/>
        </p:nvSpPr>
        <p:spPr>
          <a:xfrm>
            <a:off x="845015" y="1551563"/>
            <a:ext cx="5250985" cy="1877437"/>
          </a:xfrm>
          <a:prstGeom prst="rect">
            <a:avLst/>
          </a:prstGeom>
          <a:noFill/>
        </p:spPr>
        <p:txBody>
          <a:bodyPr wrap="square" rtlCol="0">
            <a:spAutoFit/>
          </a:bodyPr>
          <a:lstStyle/>
          <a:p>
            <a:pPr algn="l"/>
            <a:r>
              <a:rPr lang="es-419" sz="5800" b="1" dirty="0">
                <a:solidFill>
                  <a:schemeClr val="bg1">
                    <a:lumMod val="10000"/>
                  </a:schemeClr>
                </a:solidFill>
                <a:latin typeface="Aharoni" panose="02010803020104030203" pitchFamily="2" charset="-79"/>
                <a:cs typeface="Aharoni" panose="02010803020104030203" pitchFamily="2" charset="-79"/>
              </a:rPr>
              <a:t>Unidad nº 5</a:t>
            </a:r>
          </a:p>
          <a:p>
            <a:pPr algn="l"/>
            <a:r>
              <a:rPr lang="es-419" sz="5800" b="1" dirty="0">
                <a:solidFill>
                  <a:schemeClr val="bg1">
                    <a:lumMod val="10000"/>
                  </a:schemeClr>
                </a:solidFill>
                <a:latin typeface="Aharoni" panose="02010803020104030203" pitchFamily="2" charset="-79"/>
                <a:cs typeface="Aharoni" panose="02010803020104030203" pitchFamily="2" charset="-79"/>
              </a:rPr>
              <a:t>Ciber acoso</a:t>
            </a:r>
            <a:endParaRPr lang="es-AR" sz="5800" b="1" dirty="0">
              <a:solidFill>
                <a:schemeClr val="bg1">
                  <a:lumMod val="10000"/>
                </a:schemeClr>
              </a:solidFill>
              <a:latin typeface="Aharoni" panose="02010803020104030203" pitchFamily="2" charset="-79"/>
              <a:cs typeface="Aharoni" panose="02010803020104030203" pitchFamily="2" charset="-79"/>
            </a:endParaRPr>
          </a:p>
        </p:txBody>
      </p:sp>
      <p:sp>
        <p:nvSpPr>
          <p:cNvPr id="6" name="CuadroTexto 5">
            <a:extLst>
              <a:ext uri="{FF2B5EF4-FFF2-40B4-BE49-F238E27FC236}">
                <a16:creationId xmlns:a16="http://schemas.microsoft.com/office/drawing/2014/main" id="{6748BD68-0368-AFE3-EA79-A070F6668805}"/>
              </a:ext>
            </a:extLst>
          </p:cNvPr>
          <p:cNvSpPr txBox="1"/>
          <p:nvPr/>
        </p:nvSpPr>
        <p:spPr>
          <a:xfrm>
            <a:off x="845015" y="3762917"/>
            <a:ext cx="4321717" cy="1200329"/>
          </a:xfrm>
          <a:prstGeom prst="rect">
            <a:avLst/>
          </a:prstGeom>
          <a:noFill/>
        </p:spPr>
        <p:txBody>
          <a:bodyPr wrap="square" rtlCol="0">
            <a:spAutoFit/>
          </a:bodyPr>
          <a:lstStyle/>
          <a:p>
            <a:pPr algn="l"/>
            <a:r>
              <a:rPr lang="es-AR" b="0" i="0" u="none" strike="noStrike" dirty="0">
                <a:solidFill>
                  <a:srgbClr val="000000"/>
                </a:solidFill>
                <a:effectLst/>
                <a:latin typeface="-webkit-standard"/>
              </a:rPr>
              <a:t>Pishing. Ciberacoso. Ciberbulling. Grooming. Sexting. ¿Qués es?. Formas de Prevención. Contactos de asistencia. Afecciones en los damnificados.</a:t>
            </a:r>
            <a:endParaRPr lang="es-AR" dirty="0"/>
          </a:p>
        </p:txBody>
      </p:sp>
    </p:spTree>
    <p:extLst>
      <p:ext uri="{BB962C8B-B14F-4D97-AF65-F5344CB8AC3E}">
        <p14:creationId xmlns:p14="http://schemas.microsoft.com/office/powerpoint/2010/main" val="3459155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07D9778-1B27-9AD7-6F62-2E9452825AC2}"/>
              </a:ext>
            </a:extLst>
          </p:cNvPr>
          <p:cNvSpPr txBox="1"/>
          <p:nvPr/>
        </p:nvSpPr>
        <p:spPr>
          <a:xfrm>
            <a:off x="727306" y="1377794"/>
            <a:ext cx="7790987" cy="1200329"/>
          </a:xfrm>
          <a:prstGeom prst="rect">
            <a:avLst/>
          </a:prstGeom>
          <a:noFill/>
        </p:spPr>
        <p:txBody>
          <a:bodyPr wrap="square" rtlCol="0">
            <a:spAutoFit/>
          </a:bodyPr>
          <a:lstStyle/>
          <a:p>
            <a:pPr algn="l"/>
            <a:r>
              <a:rPr lang="es-419" dirty="0">
                <a:solidFill>
                  <a:schemeClr val="bg1">
                    <a:lumMod val="10000"/>
                  </a:schemeClr>
                </a:solidFill>
              </a:rPr>
              <a:t>El phishing es un tipo de engaño Light, donde los delincuentes intentan obtener información confidencial como Contraseñas, número de tarjeta de crédito, datos bancarios, haciéndose pasar por entidades legítimas y confiables, como van, redes sociales, empresa de servicios, etc.</a:t>
            </a:r>
            <a:endParaRPr lang="es-AR" dirty="0">
              <a:solidFill>
                <a:schemeClr val="bg1">
                  <a:lumMod val="10000"/>
                </a:schemeClr>
              </a:solidFill>
            </a:endParaRPr>
          </a:p>
        </p:txBody>
      </p:sp>
      <p:sp>
        <p:nvSpPr>
          <p:cNvPr id="4" name="CuadroTexto 3">
            <a:extLst>
              <a:ext uri="{FF2B5EF4-FFF2-40B4-BE49-F238E27FC236}">
                <a16:creationId xmlns:a16="http://schemas.microsoft.com/office/drawing/2014/main" id="{72EEB0B5-DFC5-712D-7A5F-F61C02F06ED9}"/>
              </a:ext>
            </a:extLst>
          </p:cNvPr>
          <p:cNvSpPr txBox="1"/>
          <p:nvPr/>
        </p:nvSpPr>
        <p:spPr>
          <a:xfrm>
            <a:off x="727306" y="3356548"/>
            <a:ext cx="7790987" cy="923330"/>
          </a:xfrm>
          <a:prstGeom prst="rect">
            <a:avLst/>
          </a:prstGeom>
          <a:noFill/>
        </p:spPr>
        <p:txBody>
          <a:bodyPr wrap="square" rtlCol="0">
            <a:spAutoFit/>
          </a:bodyPr>
          <a:lstStyle/>
          <a:p>
            <a:pPr algn="l"/>
            <a:r>
              <a:rPr lang="es-419" dirty="0">
                <a:solidFill>
                  <a:schemeClr val="bg1">
                    <a:lumMod val="10000"/>
                  </a:schemeClr>
                </a:solidFill>
              </a:rPr>
              <a:t>El ciber acoso es el acoso o intimidación repetida a través de medios digitales, redes sociales, mensajes de texto, correos electrónico, Juan Online, etc. Busca dañar, humillar, avergonzar o atemorizar a la víctima.</a:t>
            </a:r>
            <a:endParaRPr lang="es-AR" dirty="0">
              <a:solidFill>
                <a:schemeClr val="bg1">
                  <a:lumMod val="10000"/>
                </a:schemeClr>
              </a:solidFill>
            </a:endParaRPr>
          </a:p>
        </p:txBody>
      </p:sp>
      <p:sp>
        <p:nvSpPr>
          <p:cNvPr id="5" name="CuadroTexto 4">
            <a:extLst>
              <a:ext uri="{FF2B5EF4-FFF2-40B4-BE49-F238E27FC236}">
                <a16:creationId xmlns:a16="http://schemas.microsoft.com/office/drawing/2014/main" id="{62E762DE-E633-0E09-F7F0-002BCFBC72A1}"/>
              </a:ext>
            </a:extLst>
          </p:cNvPr>
          <p:cNvSpPr txBox="1"/>
          <p:nvPr/>
        </p:nvSpPr>
        <p:spPr>
          <a:xfrm>
            <a:off x="727306" y="5018540"/>
            <a:ext cx="7790987" cy="923330"/>
          </a:xfrm>
          <a:prstGeom prst="rect">
            <a:avLst/>
          </a:prstGeom>
          <a:noFill/>
        </p:spPr>
        <p:txBody>
          <a:bodyPr wrap="square" rtlCol="0">
            <a:spAutoFit/>
          </a:bodyPr>
          <a:lstStyle/>
          <a:p>
            <a:pPr algn="l"/>
            <a:r>
              <a:rPr lang="es-419" dirty="0">
                <a:solidFill>
                  <a:schemeClr val="bg1">
                    <a:lumMod val="10000"/>
                  </a:schemeClr>
                </a:solidFill>
              </a:rPr>
              <a:t>El ciber bullying es una forma específica de ciber acoso que ocurre entre niños y adolescentes y a menudo están relacionados con el entorno escolar</a:t>
            </a:r>
            <a:endParaRPr lang="es-AR" dirty="0">
              <a:solidFill>
                <a:schemeClr val="bg1">
                  <a:lumMod val="10000"/>
                </a:schemeClr>
              </a:solidFill>
            </a:endParaRPr>
          </a:p>
        </p:txBody>
      </p:sp>
      <p:sp>
        <p:nvSpPr>
          <p:cNvPr id="6" name="CuadroTexto 5">
            <a:extLst>
              <a:ext uri="{FF2B5EF4-FFF2-40B4-BE49-F238E27FC236}">
                <a16:creationId xmlns:a16="http://schemas.microsoft.com/office/drawing/2014/main" id="{B38181A7-374B-EE85-239D-D31635C70382}"/>
              </a:ext>
            </a:extLst>
          </p:cNvPr>
          <p:cNvSpPr txBox="1"/>
          <p:nvPr/>
        </p:nvSpPr>
        <p:spPr>
          <a:xfrm>
            <a:off x="1402575" y="952356"/>
            <a:ext cx="1828800"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Phishing</a:t>
            </a:r>
            <a:endParaRPr lang="es-AR" sz="3000" b="1" dirty="0">
              <a:solidFill>
                <a:schemeClr val="tx2"/>
              </a:solidFill>
              <a:latin typeface="Aharoni" panose="02010803020104030203" pitchFamily="2" charset="-79"/>
              <a:cs typeface="Aharoni" panose="02010803020104030203" pitchFamily="2" charset="-79"/>
            </a:endParaRPr>
          </a:p>
        </p:txBody>
      </p:sp>
      <p:sp>
        <p:nvSpPr>
          <p:cNvPr id="8" name="CuadroTexto 7">
            <a:extLst>
              <a:ext uri="{FF2B5EF4-FFF2-40B4-BE49-F238E27FC236}">
                <a16:creationId xmlns:a16="http://schemas.microsoft.com/office/drawing/2014/main" id="{0FF907A5-07C7-5543-FBC4-16A0935CF743}"/>
              </a:ext>
            </a:extLst>
          </p:cNvPr>
          <p:cNvSpPr txBox="1"/>
          <p:nvPr/>
        </p:nvSpPr>
        <p:spPr>
          <a:xfrm>
            <a:off x="1402575" y="2875002"/>
            <a:ext cx="3088888"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Ciber acoso</a:t>
            </a:r>
            <a:endParaRPr lang="es-AR" sz="3000" b="1" dirty="0">
              <a:solidFill>
                <a:schemeClr val="tx2"/>
              </a:solidFill>
              <a:latin typeface="Aharoni" panose="02010803020104030203" pitchFamily="2" charset="-79"/>
              <a:cs typeface="Aharoni" panose="02010803020104030203" pitchFamily="2" charset="-79"/>
            </a:endParaRPr>
          </a:p>
        </p:txBody>
      </p:sp>
      <p:sp>
        <p:nvSpPr>
          <p:cNvPr id="10" name="CuadroTexto 9">
            <a:extLst>
              <a:ext uri="{FF2B5EF4-FFF2-40B4-BE49-F238E27FC236}">
                <a16:creationId xmlns:a16="http://schemas.microsoft.com/office/drawing/2014/main" id="{261DB3FC-3612-5094-83A7-20A904B9A955}"/>
              </a:ext>
            </a:extLst>
          </p:cNvPr>
          <p:cNvSpPr txBox="1"/>
          <p:nvPr/>
        </p:nvSpPr>
        <p:spPr>
          <a:xfrm>
            <a:off x="1402575" y="4504305"/>
            <a:ext cx="3088888"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Ciber bullying</a:t>
            </a:r>
            <a:endParaRPr lang="es-AR" sz="30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64694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4A47640-1B06-6B97-2516-4FD982FBE1FF}"/>
              </a:ext>
            </a:extLst>
          </p:cNvPr>
          <p:cNvSpPr txBox="1"/>
          <p:nvPr/>
        </p:nvSpPr>
        <p:spPr>
          <a:xfrm>
            <a:off x="1068038" y="1397675"/>
            <a:ext cx="7760011" cy="1477328"/>
          </a:xfrm>
          <a:prstGeom prst="rect">
            <a:avLst/>
          </a:prstGeom>
          <a:noFill/>
        </p:spPr>
        <p:txBody>
          <a:bodyPr wrap="square" rtlCol="0">
            <a:spAutoFit/>
          </a:bodyPr>
          <a:lstStyle/>
          <a:p>
            <a:pPr algn="l"/>
            <a:r>
              <a:rPr lang="es-419" dirty="0">
                <a:solidFill>
                  <a:schemeClr val="tx2"/>
                </a:solidFill>
              </a:rPr>
              <a:t>El Grooming es un proceso en el que el adulto se gana la confianza de un menor a través de Internet o redes sociales con el objetivo final de abusar sexualmente de él/ella. El adulto puede hacerse pasar por alguien de la misma edad o compartir intereses comunes para generar un vínculo.</a:t>
            </a:r>
            <a:endParaRPr lang="es-AR" dirty="0">
              <a:solidFill>
                <a:schemeClr val="tx2"/>
              </a:solidFill>
            </a:endParaRPr>
          </a:p>
        </p:txBody>
      </p:sp>
      <p:sp>
        <p:nvSpPr>
          <p:cNvPr id="4" name="CuadroTexto 3">
            <a:extLst>
              <a:ext uri="{FF2B5EF4-FFF2-40B4-BE49-F238E27FC236}">
                <a16:creationId xmlns:a16="http://schemas.microsoft.com/office/drawing/2014/main" id="{B9140C2A-1CB0-12F7-09A4-339E1C94ADA2}"/>
              </a:ext>
            </a:extLst>
          </p:cNvPr>
          <p:cNvSpPr txBox="1"/>
          <p:nvPr/>
        </p:nvSpPr>
        <p:spPr>
          <a:xfrm>
            <a:off x="1068037" y="3738756"/>
            <a:ext cx="7760011" cy="923330"/>
          </a:xfrm>
          <a:prstGeom prst="rect">
            <a:avLst/>
          </a:prstGeom>
          <a:noFill/>
        </p:spPr>
        <p:txBody>
          <a:bodyPr wrap="square" rtlCol="0">
            <a:spAutoFit/>
          </a:bodyPr>
          <a:lstStyle/>
          <a:p>
            <a:pPr algn="l"/>
            <a:r>
              <a:rPr lang="es-419" dirty="0">
                <a:solidFill>
                  <a:schemeClr val="tx2"/>
                </a:solidFill>
              </a:rPr>
              <a:t>El Sexting consiste en envío de mensajes fotos o videos de contenidos sexuales, explícito, a través de dispositivos electrónicos, (teléfonos, móviles, tablets o computadoras)</a:t>
            </a:r>
            <a:endParaRPr lang="es-AR" dirty="0">
              <a:solidFill>
                <a:schemeClr val="tx2"/>
              </a:solidFill>
            </a:endParaRPr>
          </a:p>
        </p:txBody>
      </p:sp>
      <p:sp>
        <p:nvSpPr>
          <p:cNvPr id="5" name="CuadroTexto 4">
            <a:extLst>
              <a:ext uri="{FF2B5EF4-FFF2-40B4-BE49-F238E27FC236}">
                <a16:creationId xmlns:a16="http://schemas.microsoft.com/office/drawing/2014/main" id="{9370022C-812D-158A-A74F-8DCC296D1984}"/>
              </a:ext>
            </a:extLst>
          </p:cNvPr>
          <p:cNvSpPr txBox="1"/>
          <p:nvPr/>
        </p:nvSpPr>
        <p:spPr>
          <a:xfrm>
            <a:off x="1780477" y="3184758"/>
            <a:ext cx="1828800"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Sexting </a:t>
            </a:r>
            <a:endParaRPr lang="es-AR" sz="3000" b="1" dirty="0">
              <a:solidFill>
                <a:schemeClr val="tx2"/>
              </a:solidFill>
              <a:latin typeface="Aharoni" panose="02010803020104030203" pitchFamily="2" charset="-79"/>
              <a:cs typeface="Aharoni" panose="02010803020104030203" pitchFamily="2" charset="-79"/>
            </a:endParaRPr>
          </a:p>
        </p:txBody>
      </p:sp>
      <p:sp>
        <p:nvSpPr>
          <p:cNvPr id="7" name="CuadroTexto 6">
            <a:extLst>
              <a:ext uri="{FF2B5EF4-FFF2-40B4-BE49-F238E27FC236}">
                <a16:creationId xmlns:a16="http://schemas.microsoft.com/office/drawing/2014/main" id="{952F43D9-CBA8-5370-CA1E-378E4390BF68}"/>
              </a:ext>
            </a:extLst>
          </p:cNvPr>
          <p:cNvSpPr txBox="1"/>
          <p:nvPr/>
        </p:nvSpPr>
        <p:spPr>
          <a:xfrm>
            <a:off x="1780477" y="854078"/>
            <a:ext cx="2837367"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Grooming</a:t>
            </a:r>
            <a:endParaRPr lang="es-AR" sz="30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092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1090060-CF4B-2855-7487-B54BF3DB6490}"/>
              </a:ext>
            </a:extLst>
          </p:cNvPr>
          <p:cNvSpPr txBox="1"/>
          <p:nvPr/>
        </p:nvSpPr>
        <p:spPr>
          <a:xfrm>
            <a:off x="789255" y="1235410"/>
            <a:ext cx="7729035" cy="1477328"/>
          </a:xfrm>
          <a:prstGeom prst="rect">
            <a:avLst/>
          </a:prstGeom>
          <a:noFill/>
        </p:spPr>
        <p:txBody>
          <a:bodyPr wrap="square" rtlCol="0">
            <a:spAutoFit/>
          </a:bodyPr>
          <a:lstStyle/>
          <a:p>
            <a:pPr algn="l"/>
            <a:r>
              <a:rPr lang="es-419" dirty="0">
                <a:solidFill>
                  <a:schemeClr val="tx2"/>
                </a:solidFill>
              </a:rPr>
              <a:t>Sea empático Online. Protege tu información personal, configura la privacidad de tus redes sociales, piensa antes de publicar, no acepte solicitudes de amistad de desconocidos, comunícate abiertamente con adultos de confianza, ignorar y bloquea contactos no deseados. Ten cuidado con los enlaces y utiliza software de Segurid</a:t>
            </a:r>
            <a:endParaRPr lang="es-AR" dirty="0">
              <a:solidFill>
                <a:schemeClr val="tx2"/>
              </a:solidFill>
            </a:endParaRPr>
          </a:p>
        </p:txBody>
      </p:sp>
      <p:sp>
        <p:nvSpPr>
          <p:cNvPr id="4" name="CuadroTexto 3">
            <a:extLst>
              <a:ext uri="{FF2B5EF4-FFF2-40B4-BE49-F238E27FC236}">
                <a16:creationId xmlns:a16="http://schemas.microsoft.com/office/drawing/2014/main" id="{FC084E26-E402-52C1-2DB4-FC1368BCC61B}"/>
              </a:ext>
            </a:extLst>
          </p:cNvPr>
          <p:cNvSpPr txBox="1"/>
          <p:nvPr/>
        </p:nvSpPr>
        <p:spPr>
          <a:xfrm>
            <a:off x="789255" y="3330604"/>
            <a:ext cx="7729034" cy="923330"/>
          </a:xfrm>
          <a:prstGeom prst="rect">
            <a:avLst/>
          </a:prstGeom>
          <a:noFill/>
        </p:spPr>
        <p:txBody>
          <a:bodyPr wrap="square" rtlCol="0">
            <a:spAutoFit/>
          </a:bodyPr>
          <a:lstStyle/>
          <a:p>
            <a:pPr algn="l"/>
            <a:r>
              <a:rPr lang="es-419" dirty="0">
                <a:solidFill>
                  <a:schemeClr val="tx2"/>
                </a:solidFill>
              </a:rPr>
              <a:t>Línea 102 (Argentina), Oficinas de protección de derecho de niños, niñas y adolescentes, Organizaciones no gubernamentales (ONGs), tu escuela y fuerza de seguridad</a:t>
            </a:r>
            <a:endParaRPr lang="es-AR" dirty="0">
              <a:solidFill>
                <a:schemeClr val="tx2"/>
              </a:solidFill>
            </a:endParaRPr>
          </a:p>
        </p:txBody>
      </p:sp>
      <p:sp>
        <p:nvSpPr>
          <p:cNvPr id="5" name="CuadroTexto 4">
            <a:extLst>
              <a:ext uri="{FF2B5EF4-FFF2-40B4-BE49-F238E27FC236}">
                <a16:creationId xmlns:a16="http://schemas.microsoft.com/office/drawing/2014/main" id="{67612841-7C07-6BD1-3436-98FD27D950B5}"/>
              </a:ext>
            </a:extLst>
          </p:cNvPr>
          <p:cNvSpPr txBox="1"/>
          <p:nvPr/>
        </p:nvSpPr>
        <p:spPr>
          <a:xfrm>
            <a:off x="789255" y="5160925"/>
            <a:ext cx="7202452" cy="646331"/>
          </a:xfrm>
          <a:prstGeom prst="rect">
            <a:avLst/>
          </a:prstGeom>
          <a:noFill/>
        </p:spPr>
        <p:txBody>
          <a:bodyPr wrap="square" rtlCol="0">
            <a:spAutoFit/>
          </a:bodyPr>
          <a:lstStyle/>
          <a:p>
            <a:pPr algn="l"/>
            <a:r>
              <a:rPr lang="es-419" dirty="0">
                <a:solidFill>
                  <a:schemeClr val="tx2"/>
                </a:solidFill>
              </a:rPr>
              <a:t>Problemas emocionales, problemas de salud física, problemas sociales, problemas académicos y pensamientos negativos</a:t>
            </a:r>
            <a:endParaRPr lang="es-AR" dirty="0">
              <a:solidFill>
                <a:schemeClr val="tx2"/>
              </a:solidFill>
            </a:endParaRPr>
          </a:p>
        </p:txBody>
      </p:sp>
      <p:sp>
        <p:nvSpPr>
          <p:cNvPr id="6" name="CuadroTexto 5">
            <a:extLst>
              <a:ext uri="{FF2B5EF4-FFF2-40B4-BE49-F238E27FC236}">
                <a16:creationId xmlns:a16="http://schemas.microsoft.com/office/drawing/2014/main" id="{ADBD577A-7723-720D-F93E-371FAD7AF547}"/>
              </a:ext>
            </a:extLst>
          </p:cNvPr>
          <p:cNvSpPr txBox="1"/>
          <p:nvPr/>
        </p:nvSpPr>
        <p:spPr>
          <a:xfrm>
            <a:off x="1283006" y="4606927"/>
            <a:ext cx="6214950"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Afecciones en los damnificados</a:t>
            </a:r>
            <a:endParaRPr lang="es-AR" sz="3000" b="1" dirty="0">
              <a:solidFill>
                <a:schemeClr val="tx2"/>
              </a:solidFill>
              <a:latin typeface="Aharoni" panose="02010803020104030203" pitchFamily="2" charset="-79"/>
              <a:cs typeface="Aharoni" panose="02010803020104030203" pitchFamily="2" charset="-79"/>
            </a:endParaRPr>
          </a:p>
        </p:txBody>
      </p:sp>
      <p:sp>
        <p:nvSpPr>
          <p:cNvPr id="8" name="CuadroTexto 7">
            <a:extLst>
              <a:ext uri="{FF2B5EF4-FFF2-40B4-BE49-F238E27FC236}">
                <a16:creationId xmlns:a16="http://schemas.microsoft.com/office/drawing/2014/main" id="{1ED79F2C-411D-7D2F-B1A6-77D74441A916}"/>
              </a:ext>
            </a:extLst>
          </p:cNvPr>
          <p:cNvSpPr txBox="1"/>
          <p:nvPr/>
        </p:nvSpPr>
        <p:spPr>
          <a:xfrm>
            <a:off x="1283006" y="2369277"/>
            <a:ext cx="6214950" cy="1015663"/>
          </a:xfrm>
          <a:prstGeom prst="rect">
            <a:avLst/>
          </a:prstGeom>
          <a:noFill/>
        </p:spPr>
        <p:txBody>
          <a:bodyPr wrap="square" rtlCol="0">
            <a:spAutoFit/>
          </a:bodyPr>
          <a:lstStyle/>
          <a:p>
            <a:pPr algn="l"/>
            <a:endParaRPr lang="es-419" sz="3000" b="1" dirty="0">
              <a:solidFill>
                <a:schemeClr val="tx2"/>
              </a:solidFill>
              <a:latin typeface="Aharoni" panose="02010803020104030203" pitchFamily="2" charset="-79"/>
              <a:cs typeface="Aharoni" panose="02010803020104030203" pitchFamily="2" charset="-79"/>
            </a:endParaRPr>
          </a:p>
          <a:p>
            <a:pPr algn="l"/>
            <a:r>
              <a:rPr lang="es-419" sz="3000" b="1" dirty="0">
                <a:solidFill>
                  <a:schemeClr val="tx2"/>
                </a:solidFill>
                <a:latin typeface="Aharoni" panose="02010803020104030203" pitchFamily="2" charset="-79"/>
                <a:cs typeface="Aharoni" panose="02010803020104030203" pitchFamily="2" charset="-79"/>
              </a:rPr>
              <a:t>Contactos de asistencia</a:t>
            </a:r>
            <a:endParaRPr lang="es-AR" sz="3000" b="1" dirty="0">
              <a:solidFill>
                <a:schemeClr val="tx2"/>
              </a:solidFill>
              <a:latin typeface="Aharoni" panose="02010803020104030203" pitchFamily="2" charset="-79"/>
              <a:cs typeface="Aharoni" panose="02010803020104030203" pitchFamily="2" charset="-79"/>
            </a:endParaRPr>
          </a:p>
        </p:txBody>
      </p:sp>
      <p:sp>
        <p:nvSpPr>
          <p:cNvPr id="10" name="CuadroTexto 9">
            <a:extLst>
              <a:ext uri="{FF2B5EF4-FFF2-40B4-BE49-F238E27FC236}">
                <a16:creationId xmlns:a16="http://schemas.microsoft.com/office/drawing/2014/main" id="{87A2A401-C037-D4A2-639B-A7108546AD1E}"/>
              </a:ext>
            </a:extLst>
          </p:cNvPr>
          <p:cNvSpPr txBox="1"/>
          <p:nvPr/>
        </p:nvSpPr>
        <p:spPr>
          <a:xfrm>
            <a:off x="1283006" y="769913"/>
            <a:ext cx="6214950" cy="553998"/>
          </a:xfrm>
          <a:prstGeom prst="rect">
            <a:avLst/>
          </a:prstGeom>
          <a:noFill/>
        </p:spPr>
        <p:txBody>
          <a:bodyPr wrap="square" rtlCol="0">
            <a:spAutoFit/>
          </a:bodyPr>
          <a:lstStyle/>
          <a:p>
            <a:pPr algn="l"/>
            <a:r>
              <a:rPr lang="es-419" sz="3000" b="1" dirty="0">
                <a:solidFill>
                  <a:schemeClr val="tx2"/>
                </a:solidFill>
                <a:latin typeface="Aharoni" panose="02010803020104030203" pitchFamily="2" charset="-79"/>
                <a:cs typeface="Aharoni" panose="02010803020104030203" pitchFamily="2" charset="-79"/>
              </a:rPr>
              <a:t>Formas de prevención</a:t>
            </a:r>
            <a:endParaRPr lang="es-AR" sz="30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867913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número de diapositiva 11">
            <a:extLst>
              <a:ext uri="{FF2B5EF4-FFF2-40B4-BE49-F238E27FC236}">
                <a16:creationId xmlns:a16="http://schemas.microsoft.com/office/drawing/2014/main" id="{65D3D959-B9A2-6198-BADF-B1C70A77500E}"/>
              </a:ext>
            </a:extLst>
          </p:cNvPr>
          <p:cNvSpPr>
            <a:spLocks noGrp="1"/>
          </p:cNvSpPr>
          <p:nvPr>
            <p:ph type="sldNum" sz="quarter" idx="12"/>
          </p:nvPr>
        </p:nvSpPr>
        <p:spPr>
          <a:xfrm>
            <a:off x="685800" y="6413342"/>
            <a:ext cx="762000" cy="228600"/>
          </a:xfrm>
        </p:spPr>
        <p:txBody>
          <a:bodyPr rtlCol="0"/>
          <a:lstStyle/>
          <a:p>
            <a:pPr rtl="0"/>
            <a:fld id="{022B156B-59AE-415F-B24B-8756D48BB977}" type="slidenum">
              <a:rPr lang="en-US" smtClean="0"/>
              <a:pPr rtl="0"/>
              <a:t>18</a:t>
            </a:fld>
            <a:endParaRPr lang="en-US"/>
          </a:p>
        </p:txBody>
      </p:sp>
      <p:sp>
        <p:nvSpPr>
          <p:cNvPr id="11" name="CuadroTexto 10">
            <a:extLst>
              <a:ext uri="{FF2B5EF4-FFF2-40B4-BE49-F238E27FC236}">
                <a16:creationId xmlns:a16="http://schemas.microsoft.com/office/drawing/2014/main" id="{0B46A85E-7362-68C9-ADD4-3EB22DD95C14}"/>
              </a:ext>
            </a:extLst>
          </p:cNvPr>
          <p:cNvSpPr txBox="1"/>
          <p:nvPr/>
        </p:nvSpPr>
        <p:spPr>
          <a:xfrm>
            <a:off x="620184" y="657869"/>
            <a:ext cx="5475816" cy="1661993"/>
          </a:xfrm>
          <a:prstGeom prst="rect">
            <a:avLst/>
          </a:prstGeom>
          <a:noFill/>
        </p:spPr>
        <p:txBody>
          <a:bodyPr wrap="square" rtlCol="0">
            <a:spAutoFit/>
          </a:bodyPr>
          <a:lstStyle/>
          <a:p>
            <a:pPr algn="l"/>
            <a:r>
              <a:rPr lang="es-419" sz="5100" b="1" dirty="0">
                <a:solidFill>
                  <a:schemeClr val="tx2"/>
                </a:solidFill>
                <a:latin typeface="Aharoni" panose="02010803020104030203" pitchFamily="2" charset="-79"/>
                <a:cs typeface="Aharoni" panose="02010803020104030203" pitchFamily="2" charset="-79"/>
              </a:rPr>
              <a:t>Unidad nº 6</a:t>
            </a:r>
          </a:p>
          <a:p>
            <a:pPr algn="l"/>
            <a:r>
              <a:rPr lang="es-419" sz="5100" b="1" dirty="0">
                <a:solidFill>
                  <a:schemeClr val="tx2"/>
                </a:solidFill>
                <a:latin typeface="Aharoni" panose="02010803020104030203" pitchFamily="2" charset="-79"/>
                <a:cs typeface="Aharoni" panose="02010803020104030203" pitchFamily="2" charset="-79"/>
              </a:rPr>
              <a:t>Cmaps Tools</a:t>
            </a:r>
            <a:endParaRPr lang="es-AR" sz="5100" b="1" dirty="0">
              <a:solidFill>
                <a:schemeClr val="tx2"/>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9CA359B3-5470-3EE5-812F-BAEF05A2F10E}"/>
              </a:ext>
            </a:extLst>
          </p:cNvPr>
          <p:cNvSpPr txBox="1"/>
          <p:nvPr/>
        </p:nvSpPr>
        <p:spPr>
          <a:xfrm>
            <a:off x="685800" y="2938345"/>
            <a:ext cx="6132499" cy="2308324"/>
          </a:xfrm>
          <a:prstGeom prst="rect">
            <a:avLst/>
          </a:prstGeom>
          <a:noFill/>
        </p:spPr>
        <p:txBody>
          <a:bodyPr wrap="square" rtlCol="0">
            <a:spAutoFit/>
          </a:bodyPr>
          <a:lstStyle/>
          <a:p>
            <a:r>
              <a:rPr lang="es-AR" b="0" i="0" u="none" strike="noStrike" dirty="0">
                <a:solidFill>
                  <a:srgbClr val="000000"/>
                </a:solidFill>
                <a:effectLst/>
                <a:latin typeface="-webkit-standard"/>
              </a:rPr>
              <a:t>Acerca de Cmaps Tools. Aplicación del software. Descarga e instalación del software. Descripción del entorno de trabajo. Crear un cmaps. Adicionar un concepto. Relacionar conceptos. Líneas de enlace.</a:t>
            </a:r>
          </a:p>
          <a:p>
            <a:r>
              <a:rPr lang="es-AR" b="0" i="0" u="none" strike="noStrike" dirty="0">
                <a:solidFill>
                  <a:srgbClr val="000000"/>
                </a:solidFill>
                <a:effectLst/>
                <a:latin typeface="-webkit-standard"/>
              </a:rPr>
              <a:t>Formato de los objetos. Insertar recursos: imágenes, links y videos. Diseño de mapas conceptuales con Cmaps. Exportar a archivo de imagen.</a:t>
            </a:r>
          </a:p>
          <a:p>
            <a:pPr algn="l"/>
            <a:endParaRPr lang="es-AR" dirty="0">
              <a:solidFill>
                <a:schemeClr val="tx2"/>
              </a:solidFill>
            </a:endParaRPr>
          </a:p>
        </p:txBody>
      </p:sp>
    </p:spTree>
    <p:extLst>
      <p:ext uri="{BB962C8B-B14F-4D97-AF65-F5344CB8AC3E}">
        <p14:creationId xmlns:p14="http://schemas.microsoft.com/office/powerpoint/2010/main" val="906823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A0F7B273-650D-F359-D1A5-A310B3874D1C}"/>
              </a:ext>
            </a:extLst>
          </p:cNvPr>
          <p:cNvSpPr>
            <a:spLocks noGrp="1"/>
          </p:cNvSpPr>
          <p:nvPr>
            <p:ph type="sldNum" sz="quarter" idx="12"/>
          </p:nvPr>
        </p:nvSpPr>
        <p:spPr/>
        <p:txBody>
          <a:bodyPr/>
          <a:lstStyle/>
          <a:p>
            <a:pPr rtl="0"/>
            <a:fld id="{022B156B-59AE-415F-B24B-8756D48BB977}" type="slidenum">
              <a:rPr lang="es-AR" smtClean="0"/>
              <a:t>19</a:t>
            </a:fld>
            <a:endParaRPr lang="es-AR"/>
          </a:p>
        </p:txBody>
      </p:sp>
      <p:sp>
        <p:nvSpPr>
          <p:cNvPr id="8" name="CuadroTexto 7">
            <a:extLst>
              <a:ext uri="{FF2B5EF4-FFF2-40B4-BE49-F238E27FC236}">
                <a16:creationId xmlns:a16="http://schemas.microsoft.com/office/drawing/2014/main" id="{DC9AD930-E2F1-96A8-732B-A21E77107942}"/>
              </a:ext>
            </a:extLst>
          </p:cNvPr>
          <p:cNvSpPr txBox="1"/>
          <p:nvPr/>
        </p:nvSpPr>
        <p:spPr>
          <a:xfrm>
            <a:off x="685801" y="1656575"/>
            <a:ext cx="5410200" cy="3970318"/>
          </a:xfrm>
          <a:prstGeom prst="rect">
            <a:avLst/>
          </a:prstGeom>
          <a:noFill/>
        </p:spPr>
        <p:txBody>
          <a:bodyPr wrap="square" rtlCol="0">
            <a:spAutoFit/>
          </a:bodyPr>
          <a:lstStyle/>
          <a:p>
            <a:pPr algn="l"/>
            <a:r>
              <a:rPr lang="es-AR" dirty="0">
                <a:solidFill>
                  <a:schemeClr val="tx2"/>
                </a:solidFill>
              </a:rPr>
              <a:t>Es un programa para crear mapas conceptuales de forma sencilla y visual.</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usa para organizar ideas, estudiar y presentar información de manera clara.</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descarga desde la página oficial y se instala como cualquier otro programa.</a:t>
            </a:r>
            <a:endParaRPr lang="es-419" dirty="0">
              <a:solidFill>
                <a:schemeClr val="tx2"/>
              </a:solidFill>
            </a:endParaRPr>
          </a:p>
          <a:p>
            <a:pPr algn="l"/>
            <a:endParaRPr lang="es-AR" dirty="0">
              <a:solidFill>
                <a:schemeClr val="tx2"/>
              </a:solidFill>
            </a:endParaRPr>
          </a:p>
        </p:txBody>
      </p:sp>
      <p:sp>
        <p:nvSpPr>
          <p:cNvPr id="9" name="CuadroTexto 8">
            <a:extLst>
              <a:ext uri="{FF2B5EF4-FFF2-40B4-BE49-F238E27FC236}">
                <a16:creationId xmlns:a16="http://schemas.microsoft.com/office/drawing/2014/main" id="{E14D7359-3314-BEE4-CEBE-0C4C6D85F1CC}"/>
              </a:ext>
            </a:extLst>
          </p:cNvPr>
          <p:cNvSpPr txBox="1"/>
          <p:nvPr/>
        </p:nvSpPr>
        <p:spPr>
          <a:xfrm>
            <a:off x="685800" y="1117966"/>
            <a:ext cx="3950010" cy="538609"/>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¿Que es Cmaps tools?</a:t>
            </a:r>
            <a:endParaRPr lang="es-AR" sz="2900" b="1" dirty="0">
              <a:solidFill>
                <a:schemeClr val="tx2"/>
              </a:solidFill>
              <a:latin typeface="Aharoni" panose="02010803020104030203" pitchFamily="2" charset="-79"/>
              <a:cs typeface="Aharoni" panose="02010803020104030203" pitchFamily="2" charset="-79"/>
            </a:endParaRPr>
          </a:p>
        </p:txBody>
      </p:sp>
      <p:sp>
        <p:nvSpPr>
          <p:cNvPr id="11" name="CuadroTexto 10">
            <a:extLst>
              <a:ext uri="{FF2B5EF4-FFF2-40B4-BE49-F238E27FC236}">
                <a16:creationId xmlns:a16="http://schemas.microsoft.com/office/drawing/2014/main" id="{AD17152E-743F-0BB4-2F92-E1597E96DB8A}"/>
              </a:ext>
            </a:extLst>
          </p:cNvPr>
          <p:cNvSpPr txBox="1"/>
          <p:nvPr/>
        </p:nvSpPr>
        <p:spPr>
          <a:xfrm>
            <a:off x="675580" y="2532188"/>
            <a:ext cx="4675459" cy="538609"/>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Aplicación de software</a:t>
            </a:r>
          </a:p>
        </p:txBody>
      </p:sp>
      <p:sp>
        <p:nvSpPr>
          <p:cNvPr id="12" name="CuadroTexto 11">
            <a:extLst>
              <a:ext uri="{FF2B5EF4-FFF2-40B4-BE49-F238E27FC236}">
                <a16:creationId xmlns:a16="http://schemas.microsoft.com/office/drawing/2014/main" id="{B0DB3500-C18C-1BF9-31A9-8FE381FD3D7E}"/>
              </a:ext>
            </a:extLst>
          </p:cNvPr>
          <p:cNvSpPr txBox="1"/>
          <p:nvPr/>
        </p:nvSpPr>
        <p:spPr>
          <a:xfrm>
            <a:off x="6085779" y="2102851"/>
            <a:ext cx="5399977" cy="3416320"/>
          </a:xfrm>
          <a:prstGeom prst="rect">
            <a:avLst/>
          </a:prstGeom>
          <a:noFill/>
        </p:spPr>
        <p:txBody>
          <a:bodyPr wrap="square" rtlCol="0">
            <a:spAutoFit/>
          </a:bodyPr>
          <a:lstStyle/>
          <a:p>
            <a:pPr algn="l"/>
            <a:r>
              <a:rPr lang="es-AR" dirty="0">
                <a:solidFill>
                  <a:schemeClr val="tx2"/>
                </a:solidFill>
              </a:rPr>
              <a:t>Tiene una interfaz intuitiva con herramientas para crear y editar mapas.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abre el programa y se empieza a añadir conceptos y relaciones.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hace doble clic en la pantalla y se escribe el concepto.</a:t>
            </a:r>
          </a:p>
        </p:txBody>
      </p:sp>
      <p:sp>
        <p:nvSpPr>
          <p:cNvPr id="14" name="CuadroTexto 13">
            <a:extLst>
              <a:ext uri="{FF2B5EF4-FFF2-40B4-BE49-F238E27FC236}">
                <a16:creationId xmlns:a16="http://schemas.microsoft.com/office/drawing/2014/main" id="{3D70F8E1-E518-BE96-F296-BC63B4569EAB}"/>
              </a:ext>
            </a:extLst>
          </p:cNvPr>
          <p:cNvSpPr txBox="1"/>
          <p:nvPr/>
        </p:nvSpPr>
        <p:spPr>
          <a:xfrm>
            <a:off x="685800" y="3787204"/>
            <a:ext cx="4675459" cy="984885"/>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Descarga e instalación de software</a:t>
            </a:r>
          </a:p>
        </p:txBody>
      </p:sp>
      <p:sp>
        <p:nvSpPr>
          <p:cNvPr id="15" name="CuadroTexto 14">
            <a:extLst>
              <a:ext uri="{FF2B5EF4-FFF2-40B4-BE49-F238E27FC236}">
                <a16:creationId xmlns:a16="http://schemas.microsoft.com/office/drawing/2014/main" id="{141C08C1-2224-9643-5AA1-03EC73849485}"/>
              </a:ext>
            </a:extLst>
          </p:cNvPr>
          <p:cNvSpPr txBox="1"/>
          <p:nvPr/>
        </p:nvSpPr>
        <p:spPr>
          <a:xfrm>
            <a:off x="5187795" y="2523892"/>
            <a:ext cx="1828800" cy="369332"/>
          </a:xfrm>
          <a:prstGeom prst="rect">
            <a:avLst/>
          </a:prstGeom>
          <a:noFill/>
        </p:spPr>
        <p:txBody>
          <a:bodyPr wrap="square" rtlCol="0">
            <a:spAutoFit/>
          </a:bodyPr>
          <a:lstStyle/>
          <a:p>
            <a:pPr algn="l"/>
            <a:endParaRPr lang="es-AR" dirty="0">
              <a:solidFill>
                <a:schemeClr val="tx2"/>
              </a:solidFill>
            </a:endParaRPr>
          </a:p>
        </p:txBody>
      </p:sp>
      <p:sp>
        <p:nvSpPr>
          <p:cNvPr id="17" name="CuadroTexto 16">
            <a:extLst>
              <a:ext uri="{FF2B5EF4-FFF2-40B4-BE49-F238E27FC236}">
                <a16:creationId xmlns:a16="http://schemas.microsoft.com/office/drawing/2014/main" id="{2D60C4F0-9E9A-37BF-BA00-A410D938098C}"/>
              </a:ext>
            </a:extLst>
          </p:cNvPr>
          <p:cNvSpPr txBox="1"/>
          <p:nvPr/>
        </p:nvSpPr>
        <p:spPr>
          <a:xfrm>
            <a:off x="6085780" y="1117966"/>
            <a:ext cx="5399976" cy="984885"/>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Descripción del entorno de trabajo</a:t>
            </a:r>
            <a:endParaRPr lang="es-AR" sz="2900" b="1" dirty="0">
              <a:solidFill>
                <a:schemeClr val="tx2"/>
              </a:solidFill>
              <a:latin typeface="Aharoni" panose="02010803020104030203" pitchFamily="2" charset="-79"/>
              <a:cs typeface="Aharoni" panose="02010803020104030203" pitchFamily="2" charset="-79"/>
            </a:endParaRPr>
          </a:p>
        </p:txBody>
      </p:sp>
      <p:sp>
        <p:nvSpPr>
          <p:cNvPr id="19" name="CuadroTexto 18">
            <a:extLst>
              <a:ext uri="{FF2B5EF4-FFF2-40B4-BE49-F238E27FC236}">
                <a16:creationId xmlns:a16="http://schemas.microsoft.com/office/drawing/2014/main" id="{0C07A055-1E68-1BED-2BDE-642301ADF0AF}"/>
              </a:ext>
            </a:extLst>
          </p:cNvPr>
          <p:cNvSpPr txBox="1"/>
          <p:nvPr/>
        </p:nvSpPr>
        <p:spPr>
          <a:xfrm>
            <a:off x="6070911" y="3031881"/>
            <a:ext cx="3950010" cy="538609"/>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Crear Cmaps</a:t>
            </a:r>
            <a:endParaRPr lang="es-AR" sz="2900" b="1" dirty="0">
              <a:solidFill>
                <a:schemeClr val="tx2"/>
              </a:solidFill>
              <a:latin typeface="Aharoni" panose="02010803020104030203" pitchFamily="2" charset="-79"/>
              <a:cs typeface="Aharoni" panose="02010803020104030203" pitchFamily="2" charset="-79"/>
            </a:endParaRPr>
          </a:p>
        </p:txBody>
      </p:sp>
      <p:sp>
        <p:nvSpPr>
          <p:cNvPr id="21" name="CuadroTexto 20">
            <a:extLst>
              <a:ext uri="{FF2B5EF4-FFF2-40B4-BE49-F238E27FC236}">
                <a16:creationId xmlns:a16="http://schemas.microsoft.com/office/drawing/2014/main" id="{60E386F6-3F27-6D7C-7D74-F09AC2F4160F}"/>
              </a:ext>
            </a:extLst>
          </p:cNvPr>
          <p:cNvSpPr txBox="1"/>
          <p:nvPr/>
        </p:nvSpPr>
        <p:spPr>
          <a:xfrm>
            <a:off x="6070911" y="4485845"/>
            <a:ext cx="5257800" cy="538609"/>
          </a:xfrm>
          <a:prstGeom prst="rect">
            <a:avLst/>
          </a:prstGeom>
          <a:noFill/>
        </p:spPr>
        <p:txBody>
          <a:bodyPr wrap="square" rtlCol="0">
            <a:spAutoFit/>
          </a:bodyPr>
          <a:lstStyle/>
          <a:p>
            <a:pPr algn="l"/>
            <a:r>
              <a:rPr lang="es-419" sz="2900" b="1" dirty="0">
                <a:solidFill>
                  <a:schemeClr val="tx2"/>
                </a:solidFill>
                <a:latin typeface="Aharoni" panose="02010803020104030203" pitchFamily="2" charset="-79"/>
                <a:cs typeface="Aharoni" panose="02010803020104030203" pitchFamily="2" charset="-79"/>
              </a:rPr>
              <a:t>Adicionar un concepto</a:t>
            </a:r>
            <a:endParaRPr lang="es-AR" sz="29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08258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157551B9-A7D5-4171-1D38-227AF8CBCD5C}"/>
              </a:ext>
            </a:extLst>
          </p:cNvPr>
          <p:cNvSpPr>
            <a:spLocks noGrp="1"/>
          </p:cNvSpPr>
          <p:nvPr>
            <p:ph type="sldNum" sz="quarter" idx="12"/>
          </p:nvPr>
        </p:nvSpPr>
        <p:spPr/>
        <p:txBody>
          <a:bodyPr/>
          <a:lstStyle/>
          <a:p>
            <a:pPr rtl="0"/>
            <a:fld id="{022B156B-59AE-415F-B24B-8756D48BB977}" type="slidenum">
              <a:rPr lang="es-AR" smtClean="0"/>
              <a:t>2</a:t>
            </a:fld>
            <a:endParaRPr lang="es-AR" dirty="0"/>
          </a:p>
        </p:txBody>
      </p:sp>
      <p:sp>
        <p:nvSpPr>
          <p:cNvPr id="5" name="CuadroTexto 4">
            <a:extLst>
              <a:ext uri="{FF2B5EF4-FFF2-40B4-BE49-F238E27FC236}">
                <a16:creationId xmlns:a16="http://schemas.microsoft.com/office/drawing/2014/main" id="{D0EB1C53-B0F3-94E5-EFB4-512A7046D4A1}"/>
              </a:ext>
            </a:extLst>
          </p:cNvPr>
          <p:cNvSpPr txBox="1"/>
          <p:nvPr/>
        </p:nvSpPr>
        <p:spPr>
          <a:xfrm>
            <a:off x="5187795" y="2523892"/>
            <a:ext cx="1828800" cy="1828800"/>
          </a:xfrm>
          <a:prstGeom prst="rect">
            <a:avLst/>
          </a:prstGeom>
          <a:noFill/>
        </p:spPr>
        <p:txBody>
          <a:bodyPr wrap="square" rtlCol="0">
            <a:spAutoFit/>
          </a:bodyPr>
          <a:lstStyle/>
          <a:p>
            <a:pPr algn="l"/>
            <a:endParaRPr lang="es-AR" dirty="0"/>
          </a:p>
        </p:txBody>
      </p:sp>
      <p:sp>
        <p:nvSpPr>
          <p:cNvPr id="7" name="Título 2">
            <a:extLst>
              <a:ext uri="{FF2B5EF4-FFF2-40B4-BE49-F238E27FC236}">
                <a16:creationId xmlns:a16="http://schemas.microsoft.com/office/drawing/2014/main" id="{E378502B-728E-7293-432A-D031942A44E8}"/>
              </a:ext>
            </a:extLst>
          </p:cNvPr>
          <p:cNvSpPr>
            <a:spLocks noGrp="1"/>
          </p:cNvSpPr>
          <p:nvPr>
            <p:ph type="title"/>
          </p:nvPr>
        </p:nvSpPr>
        <p:spPr>
          <a:xfrm>
            <a:off x="216830" y="2338289"/>
            <a:ext cx="6316411" cy="2200006"/>
          </a:xfrm>
        </p:spPr>
        <p:txBody>
          <a:bodyPr rtlCol="0">
            <a:normAutofit fontScale="90000"/>
          </a:bodyPr>
          <a:lstStyle/>
          <a:p>
            <a:pPr rtl="0"/>
            <a:r>
              <a:rPr lang="es-419" dirty="0"/>
              <a:t>Unidad nº 1</a:t>
            </a:r>
            <a:br>
              <a:rPr lang="es-419" dirty="0"/>
            </a:br>
            <a:br>
              <a:rPr lang="es-419" dirty="0"/>
            </a:br>
            <a:r>
              <a:rPr lang="es-419" dirty="0"/>
              <a:t>•Introducción a Tic - Conceptos generales</a:t>
            </a:r>
            <a:br>
              <a:rPr lang="es-419" dirty="0"/>
            </a:br>
            <a:endParaRPr lang="es" dirty="0"/>
          </a:p>
        </p:txBody>
      </p:sp>
      <p:sp>
        <p:nvSpPr>
          <p:cNvPr id="8" name="CuadroTexto 7">
            <a:extLst>
              <a:ext uri="{FF2B5EF4-FFF2-40B4-BE49-F238E27FC236}">
                <a16:creationId xmlns:a16="http://schemas.microsoft.com/office/drawing/2014/main" id="{F37BE48F-0DC2-DBCC-E39D-8325B0E8B56A}"/>
              </a:ext>
            </a:extLst>
          </p:cNvPr>
          <p:cNvSpPr txBox="1"/>
          <p:nvPr/>
        </p:nvSpPr>
        <p:spPr>
          <a:xfrm>
            <a:off x="6533241" y="1176134"/>
            <a:ext cx="3888059" cy="4524315"/>
          </a:xfrm>
          <a:prstGeom prst="rect">
            <a:avLst/>
          </a:prstGeom>
          <a:noFill/>
        </p:spPr>
        <p:txBody>
          <a:bodyPr wrap="square" rtlCol="0">
            <a:spAutoFit/>
          </a:bodyPr>
          <a:lstStyle/>
          <a:p>
            <a:pPr algn="l"/>
            <a:r>
              <a:rPr lang="es-AR" b="0" i="0" u="none" strike="noStrike" dirty="0">
                <a:solidFill>
                  <a:srgbClr val="000000"/>
                </a:solidFill>
                <a:effectLst/>
                <a:latin typeface="-webkit-standard"/>
              </a:rPr>
              <a:t>Definición de Computadora.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Tipos de datos e información.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Herramientas utilizadas para el procesamiento y el almacenamiento de datos.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Concepto de Hardware.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Componentes de una computadora.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Unidad de Control.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CPU.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Memorias.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Tipos de Memoria.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Periféricos.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Medios de almacenamiento.</a:t>
            </a:r>
            <a:endParaRPr lang="es-419" b="0" i="0" u="none" strike="noStrike" dirty="0">
              <a:solidFill>
                <a:srgbClr val="000000"/>
              </a:solidFill>
              <a:effectLst/>
              <a:latin typeface="-webkit-standard"/>
            </a:endParaRPr>
          </a:p>
          <a:p>
            <a:pPr algn="l"/>
            <a:r>
              <a:rPr lang="es-419" dirty="0">
                <a:solidFill>
                  <a:srgbClr val="000000"/>
                </a:solidFill>
                <a:latin typeface="-webkit-standard"/>
              </a:rPr>
              <a:t>C</a:t>
            </a:r>
            <a:r>
              <a:rPr lang="es-AR" b="0" i="0" u="none" strike="noStrike" dirty="0">
                <a:solidFill>
                  <a:srgbClr val="000000"/>
                </a:solidFill>
                <a:effectLst/>
                <a:latin typeface="-webkit-standard"/>
              </a:rPr>
              <a:t>oncepto de Software.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Clasificación de Software. </a:t>
            </a:r>
            <a:endParaRPr lang="es-419" b="0" i="0" u="none" strike="noStrike" dirty="0">
              <a:solidFill>
                <a:srgbClr val="000000"/>
              </a:solidFill>
              <a:effectLst/>
              <a:latin typeface="-webkit-standard"/>
            </a:endParaRPr>
          </a:p>
          <a:p>
            <a:pPr algn="l"/>
            <a:r>
              <a:rPr lang="es-AR" b="0" i="0" u="none" strike="noStrike" dirty="0">
                <a:solidFill>
                  <a:srgbClr val="000000"/>
                </a:solidFill>
                <a:effectLst/>
                <a:latin typeface="-webkit-standard"/>
              </a:rPr>
              <a:t>Código Binario.</a:t>
            </a:r>
            <a:endParaRPr lang="es-AR" dirty="0"/>
          </a:p>
        </p:txBody>
      </p:sp>
    </p:spTree>
    <p:extLst>
      <p:ext uri="{BB962C8B-B14F-4D97-AF65-F5344CB8AC3E}">
        <p14:creationId xmlns:p14="http://schemas.microsoft.com/office/powerpoint/2010/main" val="318008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93D513D1-30B7-82A8-94E4-9942968B3AC2}"/>
              </a:ext>
            </a:extLst>
          </p:cNvPr>
          <p:cNvSpPr>
            <a:spLocks noGrp="1"/>
          </p:cNvSpPr>
          <p:nvPr>
            <p:ph type="sldNum" sz="quarter" idx="12"/>
          </p:nvPr>
        </p:nvSpPr>
        <p:spPr/>
        <p:txBody>
          <a:bodyPr/>
          <a:lstStyle/>
          <a:p>
            <a:pPr rtl="0"/>
            <a:fld id="{022B156B-59AE-415F-B24B-8756D48BB977}" type="slidenum">
              <a:rPr lang="es-AR" smtClean="0"/>
              <a:t>20</a:t>
            </a:fld>
            <a:endParaRPr lang="es-AR"/>
          </a:p>
        </p:txBody>
      </p:sp>
      <p:sp>
        <p:nvSpPr>
          <p:cNvPr id="6" name="CuadroTexto 5">
            <a:extLst>
              <a:ext uri="{FF2B5EF4-FFF2-40B4-BE49-F238E27FC236}">
                <a16:creationId xmlns:a16="http://schemas.microsoft.com/office/drawing/2014/main" id="{80EC43E1-8D8F-6D50-55A1-FFC8D3F91D40}"/>
              </a:ext>
            </a:extLst>
          </p:cNvPr>
          <p:cNvSpPr txBox="1"/>
          <p:nvPr/>
        </p:nvSpPr>
        <p:spPr>
          <a:xfrm>
            <a:off x="1066800" y="1720840"/>
            <a:ext cx="4817327" cy="3970318"/>
          </a:xfrm>
          <a:prstGeom prst="rect">
            <a:avLst/>
          </a:prstGeom>
          <a:noFill/>
        </p:spPr>
        <p:txBody>
          <a:bodyPr wrap="square" rtlCol="0">
            <a:spAutoFit/>
          </a:bodyPr>
          <a:lstStyle/>
          <a:p>
            <a:pPr algn="l"/>
            <a:r>
              <a:rPr lang="es-AR" dirty="0">
                <a:solidFill>
                  <a:schemeClr val="tx2"/>
                </a:solidFill>
              </a:rPr>
              <a:t>Se arrastra una flecha desde un concepto a otro para mostrar la relación.</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Son las flechas que conectan los conceptos y explican la relación entre ellos.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puede cambiar el color, la forma y el tamaño de los conceptos y las líneas.</a:t>
            </a:r>
          </a:p>
        </p:txBody>
      </p:sp>
      <p:sp>
        <p:nvSpPr>
          <p:cNvPr id="7" name="CuadroTexto 6">
            <a:extLst>
              <a:ext uri="{FF2B5EF4-FFF2-40B4-BE49-F238E27FC236}">
                <a16:creationId xmlns:a16="http://schemas.microsoft.com/office/drawing/2014/main" id="{370610B3-A547-E217-9B85-A1DB71FC278F}"/>
              </a:ext>
            </a:extLst>
          </p:cNvPr>
          <p:cNvSpPr txBox="1"/>
          <p:nvPr/>
        </p:nvSpPr>
        <p:spPr>
          <a:xfrm>
            <a:off x="6096000" y="1720840"/>
            <a:ext cx="5498790" cy="4247317"/>
          </a:xfrm>
          <a:prstGeom prst="rect">
            <a:avLst/>
          </a:prstGeom>
          <a:noFill/>
        </p:spPr>
        <p:txBody>
          <a:bodyPr wrap="square" rtlCol="0">
            <a:spAutoFit/>
          </a:bodyPr>
          <a:lstStyle/>
          <a:p>
            <a:pPr algn="l"/>
            <a:r>
              <a:rPr lang="es-AR" dirty="0">
                <a:solidFill>
                  <a:schemeClr val="tx2"/>
                </a:solidFill>
              </a:rPr>
              <a:t>Se pueden añadir imágenes, enlaces y videos para complementar el mapa.</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organiza la información de forma lógica y visualmente atractiva.</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Se guarda el mapa como una imagen para compartirlo fácilmente.</a:t>
            </a:r>
          </a:p>
        </p:txBody>
      </p:sp>
      <p:sp>
        <p:nvSpPr>
          <p:cNvPr id="8" name="CuadroTexto 7">
            <a:extLst>
              <a:ext uri="{FF2B5EF4-FFF2-40B4-BE49-F238E27FC236}">
                <a16:creationId xmlns:a16="http://schemas.microsoft.com/office/drawing/2014/main" id="{344F9536-B5A3-4057-4309-08F3FB5DC443}"/>
              </a:ext>
            </a:extLst>
          </p:cNvPr>
          <p:cNvSpPr txBox="1"/>
          <p:nvPr/>
        </p:nvSpPr>
        <p:spPr>
          <a:xfrm>
            <a:off x="1066800" y="1151453"/>
            <a:ext cx="4414644" cy="569387"/>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Relacionar conceptos</a:t>
            </a:r>
            <a:endParaRPr lang="es-AR" sz="3100" b="1" dirty="0">
              <a:solidFill>
                <a:schemeClr val="tx2"/>
              </a:solidFill>
              <a:latin typeface="Aharoni" panose="02010803020104030203" pitchFamily="2" charset="-79"/>
              <a:cs typeface="Aharoni" panose="02010803020104030203" pitchFamily="2" charset="-79"/>
            </a:endParaRPr>
          </a:p>
        </p:txBody>
      </p:sp>
      <p:sp>
        <p:nvSpPr>
          <p:cNvPr id="10" name="CuadroTexto 9">
            <a:extLst>
              <a:ext uri="{FF2B5EF4-FFF2-40B4-BE49-F238E27FC236}">
                <a16:creationId xmlns:a16="http://schemas.microsoft.com/office/drawing/2014/main" id="{29FD38CB-B77E-F452-09B8-673F52423EE4}"/>
              </a:ext>
            </a:extLst>
          </p:cNvPr>
          <p:cNvSpPr txBox="1"/>
          <p:nvPr/>
        </p:nvSpPr>
        <p:spPr>
          <a:xfrm>
            <a:off x="1066800" y="2574919"/>
            <a:ext cx="4414644" cy="569387"/>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Líneas de enlace</a:t>
            </a:r>
            <a:endParaRPr lang="es-AR" sz="3100" b="1" dirty="0">
              <a:solidFill>
                <a:schemeClr val="tx2"/>
              </a:solidFill>
              <a:latin typeface="Aharoni" panose="02010803020104030203" pitchFamily="2" charset="-79"/>
              <a:cs typeface="Aharoni" panose="02010803020104030203" pitchFamily="2" charset="-79"/>
            </a:endParaRPr>
          </a:p>
        </p:txBody>
      </p:sp>
      <p:sp>
        <p:nvSpPr>
          <p:cNvPr id="12" name="CuadroTexto 11">
            <a:extLst>
              <a:ext uri="{FF2B5EF4-FFF2-40B4-BE49-F238E27FC236}">
                <a16:creationId xmlns:a16="http://schemas.microsoft.com/office/drawing/2014/main" id="{66A00B41-C96F-EFB9-925E-47C61E58055C}"/>
              </a:ext>
            </a:extLst>
          </p:cNvPr>
          <p:cNvSpPr txBox="1"/>
          <p:nvPr/>
        </p:nvSpPr>
        <p:spPr>
          <a:xfrm>
            <a:off x="982547" y="4090720"/>
            <a:ext cx="4414644" cy="1046440"/>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Formato de los objetivos</a:t>
            </a:r>
            <a:endParaRPr lang="es-AR" sz="3100" b="1" dirty="0">
              <a:solidFill>
                <a:schemeClr val="tx2"/>
              </a:solidFill>
              <a:latin typeface="Aharoni" panose="02010803020104030203" pitchFamily="2" charset="-79"/>
              <a:cs typeface="Aharoni" panose="02010803020104030203" pitchFamily="2" charset="-79"/>
            </a:endParaRPr>
          </a:p>
        </p:txBody>
      </p:sp>
      <p:sp>
        <p:nvSpPr>
          <p:cNvPr id="14" name="CuadroTexto 13">
            <a:extLst>
              <a:ext uri="{FF2B5EF4-FFF2-40B4-BE49-F238E27FC236}">
                <a16:creationId xmlns:a16="http://schemas.microsoft.com/office/drawing/2014/main" id="{01A6C5CE-1CAD-124F-86DF-96A1FEE8609A}"/>
              </a:ext>
            </a:extLst>
          </p:cNvPr>
          <p:cNvSpPr txBox="1"/>
          <p:nvPr/>
        </p:nvSpPr>
        <p:spPr>
          <a:xfrm>
            <a:off x="6161669" y="1151453"/>
            <a:ext cx="4414644" cy="569387"/>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Insertar recursos</a:t>
            </a:r>
            <a:endParaRPr lang="es-AR" sz="3100" b="1" dirty="0">
              <a:solidFill>
                <a:schemeClr val="tx2"/>
              </a:solidFill>
              <a:latin typeface="Aharoni" panose="02010803020104030203" pitchFamily="2" charset="-79"/>
              <a:cs typeface="Aharoni" panose="02010803020104030203" pitchFamily="2" charset="-79"/>
            </a:endParaRPr>
          </a:p>
        </p:txBody>
      </p:sp>
      <p:sp>
        <p:nvSpPr>
          <p:cNvPr id="16" name="CuadroTexto 15">
            <a:extLst>
              <a:ext uri="{FF2B5EF4-FFF2-40B4-BE49-F238E27FC236}">
                <a16:creationId xmlns:a16="http://schemas.microsoft.com/office/drawing/2014/main" id="{CE3AD270-C61A-D11A-BADA-4F9829B4F05C}"/>
              </a:ext>
            </a:extLst>
          </p:cNvPr>
          <p:cNvSpPr txBox="1"/>
          <p:nvPr/>
        </p:nvSpPr>
        <p:spPr>
          <a:xfrm>
            <a:off x="6078653" y="4370439"/>
            <a:ext cx="4414644" cy="1046440"/>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Exportar a archivo de imagen</a:t>
            </a:r>
            <a:endParaRPr lang="es-AR" sz="3100" b="1" dirty="0">
              <a:solidFill>
                <a:schemeClr val="tx2"/>
              </a:solidFill>
              <a:latin typeface="Aharoni" panose="02010803020104030203" pitchFamily="2" charset="-79"/>
              <a:cs typeface="Aharoni" panose="02010803020104030203" pitchFamily="2" charset="-79"/>
            </a:endParaRPr>
          </a:p>
        </p:txBody>
      </p:sp>
      <p:sp>
        <p:nvSpPr>
          <p:cNvPr id="18" name="CuadroTexto 17">
            <a:extLst>
              <a:ext uri="{FF2B5EF4-FFF2-40B4-BE49-F238E27FC236}">
                <a16:creationId xmlns:a16="http://schemas.microsoft.com/office/drawing/2014/main" id="{38000251-B923-BA78-AE29-E2DF937E92D0}"/>
              </a:ext>
            </a:extLst>
          </p:cNvPr>
          <p:cNvSpPr txBox="1"/>
          <p:nvPr/>
        </p:nvSpPr>
        <p:spPr>
          <a:xfrm>
            <a:off x="6096000" y="2469904"/>
            <a:ext cx="5498789" cy="1046440"/>
          </a:xfrm>
          <a:prstGeom prst="rect">
            <a:avLst/>
          </a:prstGeom>
          <a:noFill/>
        </p:spPr>
        <p:txBody>
          <a:bodyPr wrap="square" rtlCol="0">
            <a:spAutoFit/>
          </a:bodyPr>
          <a:lstStyle/>
          <a:p>
            <a:pPr algn="l"/>
            <a:r>
              <a:rPr lang="es-419" sz="3100" b="1" dirty="0">
                <a:solidFill>
                  <a:schemeClr val="tx2"/>
                </a:solidFill>
                <a:latin typeface="Aharoni" panose="02010803020104030203" pitchFamily="2" charset="-79"/>
                <a:cs typeface="Aharoni" panose="02010803020104030203" pitchFamily="2" charset="-79"/>
              </a:rPr>
              <a:t>Diseño de mapas conceptuales con Cmaps</a:t>
            </a:r>
            <a:endParaRPr lang="es-AR" sz="31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80857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posición de número de diapositiva 5">
            <a:extLst>
              <a:ext uri="{FF2B5EF4-FFF2-40B4-BE49-F238E27FC236}">
                <a16:creationId xmlns:a16="http://schemas.microsoft.com/office/drawing/2014/main" id="{1481FCB1-CC86-5D0F-EDBD-DD116BA87EBF}"/>
              </a:ext>
            </a:extLst>
          </p:cNvPr>
          <p:cNvSpPr>
            <a:spLocks noGrp="1"/>
          </p:cNvSpPr>
          <p:nvPr>
            <p:ph type="sldNum" sz="quarter" idx="12"/>
          </p:nvPr>
        </p:nvSpPr>
        <p:spPr>
          <a:xfrm>
            <a:off x="685800" y="6413342"/>
            <a:ext cx="762000" cy="228600"/>
          </a:xfrm>
        </p:spPr>
        <p:txBody>
          <a:bodyPr rtlCol="0"/>
          <a:lstStyle/>
          <a:p>
            <a:pPr rtl="0"/>
            <a:fld id="{022B156B-59AE-415F-B24B-8756D48BB977}" type="slidenum">
              <a:rPr lang="en-US" smtClean="0"/>
              <a:pPr rtl="0"/>
              <a:t>21</a:t>
            </a:fld>
            <a:endParaRPr lang="en-US"/>
          </a:p>
        </p:txBody>
      </p:sp>
      <p:sp>
        <p:nvSpPr>
          <p:cNvPr id="12" name="CuadroTexto 11">
            <a:extLst>
              <a:ext uri="{FF2B5EF4-FFF2-40B4-BE49-F238E27FC236}">
                <a16:creationId xmlns:a16="http://schemas.microsoft.com/office/drawing/2014/main" id="{BF06EC4D-DEB3-7928-35CA-E982ABFBEFF2}"/>
              </a:ext>
            </a:extLst>
          </p:cNvPr>
          <p:cNvSpPr txBox="1"/>
          <p:nvPr/>
        </p:nvSpPr>
        <p:spPr>
          <a:xfrm>
            <a:off x="407019" y="510477"/>
            <a:ext cx="11177859" cy="1754326"/>
          </a:xfrm>
          <a:prstGeom prst="rect">
            <a:avLst/>
          </a:prstGeom>
          <a:noFill/>
        </p:spPr>
        <p:txBody>
          <a:bodyPr wrap="square" rtlCol="0">
            <a:spAutoFit/>
          </a:bodyPr>
          <a:lstStyle/>
          <a:p>
            <a:pPr algn="l"/>
            <a:r>
              <a:rPr lang="es-419" sz="5400" b="1" dirty="0">
                <a:solidFill>
                  <a:schemeClr val="tx2"/>
                </a:solidFill>
                <a:latin typeface="Aharoni" panose="02010803020104030203" pitchFamily="2" charset="-79"/>
                <a:cs typeface="Aharoni" panose="02010803020104030203" pitchFamily="2" charset="-79"/>
              </a:rPr>
              <a:t>Unidad nº 7</a:t>
            </a:r>
          </a:p>
          <a:p>
            <a:pPr algn="l"/>
            <a:r>
              <a:rPr lang="es-AR" sz="5400" b="1" i="0" u="none" strike="noStrike" dirty="0">
                <a:solidFill>
                  <a:schemeClr val="tx2"/>
                </a:solidFill>
                <a:effectLst/>
                <a:latin typeface="Aharoni" panose="02010803020104030203" pitchFamily="2" charset="-79"/>
                <a:cs typeface="Aharoni" panose="02010803020104030203" pitchFamily="2" charset="-79"/>
              </a:rPr>
              <a:t>Procesador de Textos - Word 2007</a:t>
            </a:r>
            <a:endParaRPr lang="es-AR" sz="5400" b="1" dirty="0">
              <a:solidFill>
                <a:schemeClr val="tx2"/>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AC247180-E8C3-6AA4-D04F-166AB37653DA}"/>
              </a:ext>
            </a:extLst>
          </p:cNvPr>
          <p:cNvSpPr txBox="1"/>
          <p:nvPr/>
        </p:nvSpPr>
        <p:spPr>
          <a:xfrm>
            <a:off x="407019" y="3081454"/>
            <a:ext cx="8916639" cy="2031325"/>
          </a:xfrm>
          <a:prstGeom prst="rect">
            <a:avLst/>
          </a:prstGeom>
          <a:noFill/>
        </p:spPr>
        <p:txBody>
          <a:bodyPr wrap="square" rtlCol="0">
            <a:spAutoFit/>
          </a:bodyPr>
          <a:lstStyle/>
          <a:p>
            <a:r>
              <a:rPr lang="es-AR" b="0" i="0" u="none" strike="noStrike" dirty="0">
                <a:solidFill>
                  <a:srgbClr val="000000"/>
                </a:solidFill>
                <a:effectLst/>
                <a:latin typeface="-webkit-standard"/>
              </a:rPr>
              <a:t>Concepto de procesador de textos. Ventanas de trabajo: elementos que la componen. Barra Estándar.</a:t>
            </a:r>
          </a:p>
          <a:p>
            <a:r>
              <a:rPr lang="es-AR" b="0" i="0" u="none" strike="noStrike" dirty="0">
                <a:solidFill>
                  <a:srgbClr val="000000"/>
                </a:solidFill>
                <a:effectLst/>
                <a:latin typeface="-webkit-standard"/>
              </a:rPr>
              <a:t>Funciones que la componen. Menú Archivo: manipulación de archivos de documentos. Menú Edición: textos, párrafos. Visualización de elementos del Menú Ver. Insertar objetos, imágenes. Menú Formato: Fuente. Párrafo. Fondo. Menú Herramientas: Ortografía. Autocorrección. Menú Tablas: dibujar tabla. Insertar tabla. Insertar índice.</a:t>
            </a:r>
          </a:p>
          <a:p>
            <a:pPr algn="l"/>
            <a:endParaRPr lang="es-AR" dirty="0">
              <a:solidFill>
                <a:schemeClr val="tx2"/>
              </a:solidFill>
            </a:endParaRPr>
          </a:p>
        </p:txBody>
      </p:sp>
    </p:spTree>
    <p:extLst>
      <p:ext uri="{BB962C8B-B14F-4D97-AF65-F5344CB8AC3E}">
        <p14:creationId xmlns:p14="http://schemas.microsoft.com/office/powerpoint/2010/main" val="318040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F18DADD6-4D18-6C28-FADE-30C0408B1681}"/>
              </a:ext>
            </a:extLst>
          </p:cNvPr>
          <p:cNvSpPr>
            <a:spLocks noGrp="1"/>
          </p:cNvSpPr>
          <p:nvPr>
            <p:ph type="sldNum" sz="quarter" idx="12"/>
          </p:nvPr>
        </p:nvSpPr>
        <p:spPr/>
        <p:txBody>
          <a:bodyPr/>
          <a:lstStyle/>
          <a:p>
            <a:pPr rtl="0"/>
            <a:fld id="{022B156B-59AE-415F-B24B-8756D48BB977}" type="slidenum">
              <a:rPr lang="es-AR" smtClean="0"/>
              <a:t>22</a:t>
            </a:fld>
            <a:endParaRPr lang="es-AR"/>
          </a:p>
        </p:txBody>
      </p:sp>
      <p:sp>
        <p:nvSpPr>
          <p:cNvPr id="6" name="CuadroTexto 5">
            <a:extLst>
              <a:ext uri="{FF2B5EF4-FFF2-40B4-BE49-F238E27FC236}">
                <a16:creationId xmlns:a16="http://schemas.microsoft.com/office/drawing/2014/main" id="{4ACDBA6F-B2BF-A405-7CED-AE5AADFC19BA}"/>
              </a:ext>
            </a:extLst>
          </p:cNvPr>
          <p:cNvSpPr txBox="1"/>
          <p:nvPr/>
        </p:nvSpPr>
        <p:spPr>
          <a:xfrm>
            <a:off x="685801" y="936008"/>
            <a:ext cx="5410200" cy="4949357"/>
          </a:xfrm>
          <a:prstGeom prst="rect">
            <a:avLst/>
          </a:prstGeom>
          <a:noFill/>
        </p:spPr>
        <p:txBody>
          <a:bodyPr wrap="square" rtlCol="0">
            <a:spAutoFit/>
          </a:bodyPr>
          <a:lstStyle/>
          <a:p>
            <a:pPr algn="l"/>
            <a:r>
              <a:rPr lang="es-419" dirty="0">
                <a:solidFill>
                  <a:schemeClr val="tx2"/>
                </a:solidFill>
              </a:rPr>
              <a:t>• </a:t>
            </a:r>
            <a:r>
              <a:rPr lang="es-AR" dirty="0">
                <a:solidFill>
                  <a:schemeClr val="tx2"/>
                </a:solidFill>
              </a:rPr>
              <a:t>Es un programa para escribir y editar documentos en la computadora.</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Incluyen la barra de título, la cinta de opciones y el área de escritura.</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Contiene funciones básicas como guardar, abrir, copiar y pegar.</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419" dirty="0">
                <a:solidFill>
                  <a:schemeClr val="tx2"/>
                </a:solidFill>
              </a:rPr>
              <a:t>• </a:t>
            </a:r>
            <a:r>
              <a:rPr lang="es-AR" dirty="0">
                <a:solidFill>
                  <a:schemeClr val="tx2"/>
                </a:solidFill>
              </a:rPr>
              <a:t>Permite realizar tareas comunes como crear, editar y guardar documentos.</a:t>
            </a:r>
          </a:p>
        </p:txBody>
      </p:sp>
      <p:sp>
        <p:nvSpPr>
          <p:cNvPr id="7" name="CuadroTexto 6">
            <a:extLst>
              <a:ext uri="{FF2B5EF4-FFF2-40B4-BE49-F238E27FC236}">
                <a16:creationId xmlns:a16="http://schemas.microsoft.com/office/drawing/2014/main" id="{A99C9A04-20D5-F81B-DCFD-2415F922D9F0}"/>
              </a:ext>
            </a:extLst>
          </p:cNvPr>
          <p:cNvSpPr txBox="1"/>
          <p:nvPr/>
        </p:nvSpPr>
        <p:spPr>
          <a:xfrm>
            <a:off x="685800" y="489733"/>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Conceptos de procesador de texto</a:t>
            </a:r>
            <a:endParaRPr lang="es-AR" sz="2300" b="1" dirty="0">
              <a:solidFill>
                <a:schemeClr val="tx2"/>
              </a:solidFill>
              <a:latin typeface="Aharoni" panose="02010803020104030203" pitchFamily="2" charset="-79"/>
              <a:cs typeface="Aharoni" panose="02010803020104030203" pitchFamily="2" charset="-79"/>
            </a:endParaRPr>
          </a:p>
        </p:txBody>
      </p:sp>
      <p:sp>
        <p:nvSpPr>
          <p:cNvPr id="9" name="CuadroTexto 8">
            <a:extLst>
              <a:ext uri="{FF2B5EF4-FFF2-40B4-BE49-F238E27FC236}">
                <a16:creationId xmlns:a16="http://schemas.microsoft.com/office/drawing/2014/main" id="{0F4380A8-03A8-8363-CD0D-765527EBFBDE}"/>
              </a:ext>
            </a:extLst>
          </p:cNvPr>
          <p:cNvSpPr txBox="1"/>
          <p:nvPr/>
        </p:nvSpPr>
        <p:spPr>
          <a:xfrm>
            <a:off x="685800" y="1850181"/>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Ventanas de trabajo</a:t>
            </a:r>
            <a:endParaRPr lang="es-AR" sz="2300" b="1" dirty="0">
              <a:solidFill>
                <a:schemeClr val="tx2"/>
              </a:solidFill>
              <a:latin typeface="Aharoni" panose="02010803020104030203" pitchFamily="2" charset="-79"/>
              <a:cs typeface="Aharoni" panose="02010803020104030203" pitchFamily="2" charset="-79"/>
            </a:endParaRPr>
          </a:p>
        </p:txBody>
      </p:sp>
      <p:sp>
        <p:nvSpPr>
          <p:cNvPr id="11" name="CuadroTexto 10">
            <a:extLst>
              <a:ext uri="{FF2B5EF4-FFF2-40B4-BE49-F238E27FC236}">
                <a16:creationId xmlns:a16="http://schemas.microsoft.com/office/drawing/2014/main" id="{8F563F9D-814B-DEC0-F3C4-F583A235FE20}"/>
              </a:ext>
            </a:extLst>
          </p:cNvPr>
          <p:cNvSpPr txBox="1"/>
          <p:nvPr/>
        </p:nvSpPr>
        <p:spPr>
          <a:xfrm>
            <a:off x="685800" y="3367728"/>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Barra estándar </a:t>
            </a:r>
            <a:endParaRPr lang="es-AR" sz="2300" b="1" dirty="0">
              <a:solidFill>
                <a:schemeClr val="tx2"/>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67BAA2C3-C50C-B60A-AEC9-951795BC3954}"/>
              </a:ext>
            </a:extLst>
          </p:cNvPr>
          <p:cNvSpPr txBox="1"/>
          <p:nvPr/>
        </p:nvSpPr>
        <p:spPr>
          <a:xfrm>
            <a:off x="685800" y="4766156"/>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Funciones que la componen</a:t>
            </a:r>
            <a:endParaRPr lang="es-AR" sz="2300" b="1" dirty="0">
              <a:solidFill>
                <a:schemeClr val="tx2"/>
              </a:solidFill>
              <a:latin typeface="Aharoni" panose="02010803020104030203" pitchFamily="2" charset="-79"/>
              <a:cs typeface="Aharoni" panose="02010803020104030203" pitchFamily="2" charset="-79"/>
            </a:endParaRPr>
          </a:p>
        </p:txBody>
      </p:sp>
      <p:sp>
        <p:nvSpPr>
          <p:cNvPr id="14" name="CuadroTexto 13">
            <a:extLst>
              <a:ext uri="{FF2B5EF4-FFF2-40B4-BE49-F238E27FC236}">
                <a16:creationId xmlns:a16="http://schemas.microsoft.com/office/drawing/2014/main" id="{148E672C-523A-1042-A428-F2BFD02149C2}"/>
              </a:ext>
            </a:extLst>
          </p:cNvPr>
          <p:cNvSpPr txBox="1"/>
          <p:nvPr/>
        </p:nvSpPr>
        <p:spPr>
          <a:xfrm>
            <a:off x="6414430" y="1130802"/>
            <a:ext cx="5410200" cy="4801314"/>
          </a:xfrm>
          <a:prstGeom prst="rect">
            <a:avLst/>
          </a:prstGeom>
          <a:noFill/>
        </p:spPr>
        <p:txBody>
          <a:bodyPr wrap="square" rtlCol="0">
            <a:spAutoFit/>
          </a:bodyPr>
          <a:lstStyle/>
          <a:p>
            <a:pPr algn="l"/>
            <a:r>
              <a:rPr lang="es-AR" dirty="0">
                <a:solidFill>
                  <a:schemeClr val="tx2"/>
                </a:solidFill>
              </a:rPr>
              <a:t>• Se usa para manipular archivos, como abrir, guardar, imprimir y crear nuevos documentos.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editar textos y párrafos, como cortar, copiar, pegar y buscar.</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ajustar la forma en que se ve el documento, como el zoom y las vistas.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añadir elementos visuales como imágenes y formas al documento.</a:t>
            </a:r>
          </a:p>
        </p:txBody>
      </p:sp>
      <p:sp>
        <p:nvSpPr>
          <p:cNvPr id="16" name="CuadroTexto 15">
            <a:extLst>
              <a:ext uri="{FF2B5EF4-FFF2-40B4-BE49-F238E27FC236}">
                <a16:creationId xmlns:a16="http://schemas.microsoft.com/office/drawing/2014/main" id="{9503B1BA-13B6-8721-4590-EF1B95ACB076}"/>
              </a:ext>
            </a:extLst>
          </p:cNvPr>
          <p:cNvSpPr txBox="1"/>
          <p:nvPr/>
        </p:nvSpPr>
        <p:spPr>
          <a:xfrm>
            <a:off x="6414430" y="684526"/>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Menu dé archivos </a:t>
            </a:r>
            <a:endParaRPr lang="es-AR" sz="2300" b="1" dirty="0">
              <a:solidFill>
                <a:schemeClr val="tx2"/>
              </a:solidFill>
              <a:latin typeface="Aharoni" panose="02010803020104030203" pitchFamily="2" charset="-79"/>
              <a:cs typeface="Aharoni" panose="02010803020104030203" pitchFamily="2" charset="-79"/>
            </a:endParaRPr>
          </a:p>
        </p:txBody>
      </p:sp>
      <p:sp>
        <p:nvSpPr>
          <p:cNvPr id="18" name="CuadroTexto 17">
            <a:extLst>
              <a:ext uri="{FF2B5EF4-FFF2-40B4-BE49-F238E27FC236}">
                <a16:creationId xmlns:a16="http://schemas.microsoft.com/office/drawing/2014/main" id="{EAA77AF9-D04A-9471-A62E-ADF11DEF4C23}"/>
              </a:ext>
            </a:extLst>
          </p:cNvPr>
          <p:cNvSpPr txBox="1"/>
          <p:nvPr/>
        </p:nvSpPr>
        <p:spPr>
          <a:xfrm>
            <a:off x="6414430" y="2073319"/>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Menu dé edición </a:t>
            </a:r>
            <a:endParaRPr lang="es-AR" sz="2300" b="1" dirty="0">
              <a:solidFill>
                <a:schemeClr val="tx2"/>
              </a:solidFill>
              <a:latin typeface="Aharoni" panose="02010803020104030203" pitchFamily="2" charset="-79"/>
              <a:cs typeface="Aharoni" panose="02010803020104030203" pitchFamily="2" charset="-79"/>
            </a:endParaRPr>
          </a:p>
        </p:txBody>
      </p:sp>
      <p:sp>
        <p:nvSpPr>
          <p:cNvPr id="20" name="CuadroTexto 19">
            <a:extLst>
              <a:ext uri="{FF2B5EF4-FFF2-40B4-BE49-F238E27FC236}">
                <a16:creationId xmlns:a16="http://schemas.microsoft.com/office/drawing/2014/main" id="{72D45C6B-FE24-405E-BBD7-62BA5351C6C3}"/>
              </a:ext>
            </a:extLst>
          </p:cNvPr>
          <p:cNvSpPr txBox="1"/>
          <p:nvPr/>
        </p:nvSpPr>
        <p:spPr>
          <a:xfrm>
            <a:off x="6414430" y="3410686"/>
            <a:ext cx="5410200" cy="800219"/>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Visualización de elementos del menú ver</a:t>
            </a:r>
            <a:endParaRPr lang="es-AR" sz="2300" b="1" dirty="0">
              <a:solidFill>
                <a:schemeClr val="tx2"/>
              </a:solidFill>
              <a:latin typeface="Aharoni" panose="02010803020104030203" pitchFamily="2" charset="-79"/>
              <a:cs typeface="Aharoni" panose="02010803020104030203" pitchFamily="2" charset="-79"/>
            </a:endParaRPr>
          </a:p>
        </p:txBody>
      </p:sp>
      <p:sp>
        <p:nvSpPr>
          <p:cNvPr id="22" name="CuadroTexto 21">
            <a:extLst>
              <a:ext uri="{FF2B5EF4-FFF2-40B4-BE49-F238E27FC236}">
                <a16:creationId xmlns:a16="http://schemas.microsoft.com/office/drawing/2014/main" id="{CF7E117F-E030-DF8F-E914-E9F02D488692}"/>
              </a:ext>
            </a:extLst>
          </p:cNvPr>
          <p:cNvSpPr txBox="1"/>
          <p:nvPr/>
        </p:nvSpPr>
        <p:spPr>
          <a:xfrm>
            <a:off x="6414430" y="4888281"/>
            <a:ext cx="5410200" cy="446276"/>
          </a:xfrm>
          <a:prstGeom prst="rect">
            <a:avLst/>
          </a:prstGeom>
          <a:noFill/>
        </p:spPr>
        <p:txBody>
          <a:bodyPr wrap="square" rtlCol="0">
            <a:spAutoFit/>
          </a:bodyPr>
          <a:lstStyle/>
          <a:p>
            <a:pPr algn="l"/>
            <a:r>
              <a:rPr lang="es-419" sz="2300" b="1" dirty="0">
                <a:solidFill>
                  <a:schemeClr val="tx2"/>
                </a:solidFill>
                <a:latin typeface="Aharoni" panose="02010803020104030203" pitchFamily="2" charset="-79"/>
                <a:cs typeface="Aharoni" panose="02010803020104030203" pitchFamily="2" charset="-79"/>
              </a:rPr>
              <a:t>Insertar objetos, imágenes:</a:t>
            </a:r>
            <a:endParaRPr lang="es-AR" sz="23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832370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E5716B08-FC96-2491-BA4A-657BDAEE2A70}"/>
              </a:ext>
            </a:extLst>
          </p:cNvPr>
          <p:cNvSpPr>
            <a:spLocks noGrp="1"/>
          </p:cNvSpPr>
          <p:nvPr>
            <p:ph type="sldNum" sz="quarter" idx="12"/>
          </p:nvPr>
        </p:nvSpPr>
        <p:spPr/>
        <p:txBody>
          <a:bodyPr/>
          <a:lstStyle/>
          <a:p>
            <a:pPr rtl="0"/>
            <a:fld id="{022B156B-59AE-415F-B24B-8756D48BB977}" type="slidenum">
              <a:rPr lang="es-AR" smtClean="0"/>
              <a:t>23</a:t>
            </a:fld>
            <a:endParaRPr lang="es-AR"/>
          </a:p>
        </p:txBody>
      </p:sp>
      <p:sp>
        <p:nvSpPr>
          <p:cNvPr id="6" name="CuadroTexto 5">
            <a:extLst>
              <a:ext uri="{FF2B5EF4-FFF2-40B4-BE49-F238E27FC236}">
                <a16:creationId xmlns:a16="http://schemas.microsoft.com/office/drawing/2014/main" id="{979DC7F3-4ED1-A1DA-6249-E548378956F6}"/>
              </a:ext>
            </a:extLst>
          </p:cNvPr>
          <p:cNvSpPr txBox="1"/>
          <p:nvPr/>
        </p:nvSpPr>
        <p:spPr>
          <a:xfrm>
            <a:off x="638407" y="1110716"/>
            <a:ext cx="5127083" cy="4801314"/>
          </a:xfrm>
          <a:prstGeom prst="rect">
            <a:avLst/>
          </a:prstGeom>
          <a:noFill/>
        </p:spPr>
        <p:txBody>
          <a:bodyPr wrap="square" rtlCol="0">
            <a:spAutoFit/>
          </a:bodyPr>
          <a:lstStyle/>
          <a:p>
            <a:pPr algn="l"/>
            <a:r>
              <a:rPr lang="es-AR" dirty="0">
                <a:solidFill>
                  <a:schemeClr val="tx2"/>
                </a:solidFill>
              </a:rPr>
              <a:t>• Se usa para cambiar la apariencia del texto, como la fuente, el tamaño y el color.</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ajustar la alineación, el espaciado y la sangría de los párrafos.</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cambiar el color o la imagen de fondo del documento.</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Ofrece opciones como la revisión ortográfica y la autocorrección.</a:t>
            </a:r>
            <a:endParaRPr lang="es-419" dirty="0">
              <a:solidFill>
                <a:schemeClr val="tx2"/>
              </a:solidFill>
            </a:endParaRPr>
          </a:p>
        </p:txBody>
      </p:sp>
      <p:sp>
        <p:nvSpPr>
          <p:cNvPr id="7" name="CuadroTexto 6">
            <a:extLst>
              <a:ext uri="{FF2B5EF4-FFF2-40B4-BE49-F238E27FC236}">
                <a16:creationId xmlns:a16="http://schemas.microsoft.com/office/drawing/2014/main" id="{48650561-A14E-9A22-87B8-18A16727E0CD}"/>
              </a:ext>
            </a:extLst>
          </p:cNvPr>
          <p:cNvSpPr txBox="1"/>
          <p:nvPr/>
        </p:nvSpPr>
        <p:spPr>
          <a:xfrm>
            <a:off x="700668" y="661844"/>
            <a:ext cx="2772937" cy="538609"/>
          </a:xfrm>
          <a:prstGeom prst="rect">
            <a:avLst/>
          </a:prstGeom>
          <a:noFill/>
        </p:spPr>
        <p:txBody>
          <a:bodyPr wrap="square" rtlCol="0">
            <a:spAutoFit/>
          </a:bodyPr>
          <a:lstStyle/>
          <a:p>
            <a:pPr algn="l"/>
            <a:r>
              <a:rPr lang="es-419" sz="2900" b="1" dirty="0">
                <a:solidFill>
                  <a:schemeClr val="tx2"/>
                </a:solidFill>
              </a:rPr>
              <a:t>Menu formato</a:t>
            </a:r>
            <a:endParaRPr lang="es-AR" sz="2900" b="1" dirty="0">
              <a:solidFill>
                <a:schemeClr val="tx2"/>
              </a:solidFill>
            </a:endParaRPr>
          </a:p>
        </p:txBody>
      </p:sp>
      <p:sp>
        <p:nvSpPr>
          <p:cNvPr id="9" name="CuadroTexto 8">
            <a:extLst>
              <a:ext uri="{FF2B5EF4-FFF2-40B4-BE49-F238E27FC236}">
                <a16:creationId xmlns:a16="http://schemas.microsoft.com/office/drawing/2014/main" id="{1DA84B0C-736F-2D02-5978-0B9159F54CD4}"/>
              </a:ext>
            </a:extLst>
          </p:cNvPr>
          <p:cNvSpPr txBox="1"/>
          <p:nvPr/>
        </p:nvSpPr>
        <p:spPr>
          <a:xfrm>
            <a:off x="700668" y="2053268"/>
            <a:ext cx="2772937" cy="538609"/>
          </a:xfrm>
          <a:prstGeom prst="rect">
            <a:avLst/>
          </a:prstGeom>
          <a:noFill/>
        </p:spPr>
        <p:txBody>
          <a:bodyPr wrap="square" rtlCol="0">
            <a:spAutoFit/>
          </a:bodyPr>
          <a:lstStyle/>
          <a:p>
            <a:pPr algn="l"/>
            <a:r>
              <a:rPr lang="es-419" sz="2900" b="1" dirty="0">
                <a:solidFill>
                  <a:schemeClr val="tx2"/>
                </a:solidFill>
              </a:rPr>
              <a:t>Párrafo </a:t>
            </a:r>
            <a:endParaRPr lang="es-AR" sz="2900" b="1" dirty="0">
              <a:solidFill>
                <a:schemeClr val="tx2"/>
              </a:solidFill>
            </a:endParaRPr>
          </a:p>
        </p:txBody>
      </p:sp>
      <p:sp>
        <p:nvSpPr>
          <p:cNvPr id="11" name="CuadroTexto 10">
            <a:extLst>
              <a:ext uri="{FF2B5EF4-FFF2-40B4-BE49-F238E27FC236}">
                <a16:creationId xmlns:a16="http://schemas.microsoft.com/office/drawing/2014/main" id="{3030890C-0C87-1858-50C4-D93911E22066}"/>
              </a:ext>
            </a:extLst>
          </p:cNvPr>
          <p:cNvSpPr txBox="1"/>
          <p:nvPr/>
        </p:nvSpPr>
        <p:spPr>
          <a:xfrm>
            <a:off x="700668" y="3511373"/>
            <a:ext cx="2772937" cy="538609"/>
          </a:xfrm>
          <a:prstGeom prst="rect">
            <a:avLst/>
          </a:prstGeom>
          <a:noFill/>
        </p:spPr>
        <p:txBody>
          <a:bodyPr wrap="square" rtlCol="0">
            <a:spAutoFit/>
          </a:bodyPr>
          <a:lstStyle/>
          <a:p>
            <a:pPr algn="l"/>
            <a:r>
              <a:rPr lang="es-419" sz="2900" b="1" dirty="0">
                <a:solidFill>
                  <a:schemeClr val="tx2"/>
                </a:solidFill>
              </a:rPr>
              <a:t>Fondo</a:t>
            </a:r>
            <a:endParaRPr lang="es-AR" sz="2900" b="1" dirty="0">
              <a:solidFill>
                <a:schemeClr val="tx2"/>
              </a:solidFill>
            </a:endParaRPr>
          </a:p>
        </p:txBody>
      </p:sp>
      <p:sp>
        <p:nvSpPr>
          <p:cNvPr id="13" name="CuadroTexto 12">
            <a:extLst>
              <a:ext uri="{FF2B5EF4-FFF2-40B4-BE49-F238E27FC236}">
                <a16:creationId xmlns:a16="http://schemas.microsoft.com/office/drawing/2014/main" id="{64F18B9C-C843-D585-942A-9C39CC052981}"/>
              </a:ext>
            </a:extLst>
          </p:cNvPr>
          <p:cNvSpPr txBox="1"/>
          <p:nvPr/>
        </p:nvSpPr>
        <p:spPr>
          <a:xfrm>
            <a:off x="685800" y="4895825"/>
            <a:ext cx="4412786" cy="538609"/>
          </a:xfrm>
          <a:prstGeom prst="rect">
            <a:avLst/>
          </a:prstGeom>
          <a:noFill/>
        </p:spPr>
        <p:txBody>
          <a:bodyPr wrap="square" rtlCol="0">
            <a:spAutoFit/>
          </a:bodyPr>
          <a:lstStyle/>
          <a:p>
            <a:pPr algn="l"/>
            <a:r>
              <a:rPr lang="es-419" sz="2900" b="1" dirty="0">
                <a:solidFill>
                  <a:schemeClr val="tx2"/>
                </a:solidFill>
              </a:rPr>
              <a:t>Menú de herramientas </a:t>
            </a:r>
            <a:endParaRPr lang="es-AR" sz="2900" b="1" dirty="0">
              <a:solidFill>
                <a:schemeClr val="tx2"/>
              </a:solidFill>
            </a:endParaRPr>
          </a:p>
        </p:txBody>
      </p:sp>
      <p:sp>
        <p:nvSpPr>
          <p:cNvPr id="14" name="CuadroTexto 13">
            <a:extLst>
              <a:ext uri="{FF2B5EF4-FFF2-40B4-BE49-F238E27FC236}">
                <a16:creationId xmlns:a16="http://schemas.microsoft.com/office/drawing/2014/main" id="{0EA18616-A8D4-626E-9174-85359009E62D}"/>
              </a:ext>
            </a:extLst>
          </p:cNvPr>
          <p:cNvSpPr txBox="1"/>
          <p:nvPr/>
        </p:nvSpPr>
        <p:spPr>
          <a:xfrm>
            <a:off x="5187795" y="2523892"/>
            <a:ext cx="1828800" cy="369332"/>
          </a:xfrm>
          <a:prstGeom prst="rect">
            <a:avLst/>
          </a:prstGeom>
          <a:noFill/>
        </p:spPr>
        <p:txBody>
          <a:bodyPr wrap="square" rtlCol="0">
            <a:spAutoFit/>
          </a:bodyPr>
          <a:lstStyle/>
          <a:p>
            <a:pPr algn="l"/>
            <a:endParaRPr lang="es-AR" dirty="0">
              <a:solidFill>
                <a:schemeClr val="tx2"/>
              </a:solidFill>
            </a:endParaRPr>
          </a:p>
        </p:txBody>
      </p:sp>
      <p:sp>
        <p:nvSpPr>
          <p:cNvPr id="15" name="CuadroTexto 14">
            <a:extLst>
              <a:ext uri="{FF2B5EF4-FFF2-40B4-BE49-F238E27FC236}">
                <a16:creationId xmlns:a16="http://schemas.microsoft.com/office/drawing/2014/main" id="{20C1C487-036E-6EB2-06C9-8B258937C7B6}"/>
              </a:ext>
            </a:extLst>
          </p:cNvPr>
          <p:cNvSpPr txBox="1"/>
          <p:nvPr/>
        </p:nvSpPr>
        <p:spPr>
          <a:xfrm>
            <a:off x="6379117" y="1128724"/>
            <a:ext cx="5127083" cy="4524315"/>
          </a:xfrm>
          <a:prstGeom prst="rect">
            <a:avLst/>
          </a:prstGeom>
          <a:noFill/>
        </p:spPr>
        <p:txBody>
          <a:bodyPr wrap="square" rtlCol="0">
            <a:spAutoFit/>
          </a:bodyPr>
          <a:lstStyle/>
          <a:p>
            <a:pPr algn="l"/>
            <a:r>
              <a:rPr lang="es-AR" dirty="0">
                <a:solidFill>
                  <a:schemeClr val="tx2"/>
                </a:solidFill>
              </a:rPr>
              <a:t>• Revisa y corrige errores de ortografía en el documento.</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Corrige automáticamente errores comunes mientras se escribe.</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crear y editar tablas en el documento.</a:t>
            </a:r>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endParaRPr lang="es-419" dirty="0">
              <a:solidFill>
                <a:schemeClr val="tx2"/>
              </a:solidFill>
            </a:endParaRPr>
          </a:p>
          <a:p>
            <a:pPr algn="l"/>
            <a:r>
              <a:rPr lang="es-AR" dirty="0">
                <a:solidFill>
                  <a:schemeClr val="tx2"/>
                </a:solidFill>
              </a:rPr>
              <a:t>• Permite dibujar una tabla personalizada con el ratón.</a:t>
            </a:r>
          </a:p>
        </p:txBody>
      </p:sp>
      <p:sp>
        <p:nvSpPr>
          <p:cNvPr id="17" name="CuadroTexto 16">
            <a:extLst>
              <a:ext uri="{FF2B5EF4-FFF2-40B4-BE49-F238E27FC236}">
                <a16:creationId xmlns:a16="http://schemas.microsoft.com/office/drawing/2014/main" id="{22310F4C-88B6-DA10-6150-4CE65FADDFC6}"/>
              </a:ext>
            </a:extLst>
          </p:cNvPr>
          <p:cNvSpPr txBox="1"/>
          <p:nvPr/>
        </p:nvSpPr>
        <p:spPr>
          <a:xfrm>
            <a:off x="6279762" y="709649"/>
            <a:ext cx="2772937" cy="538609"/>
          </a:xfrm>
          <a:prstGeom prst="rect">
            <a:avLst/>
          </a:prstGeom>
          <a:noFill/>
        </p:spPr>
        <p:txBody>
          <a:bodyPr wrap="square" rtlCol="0">
            <a:spAutoFit/>
          </a:bodyPr>
          <a:lstStyle/>
          <a:p>
            <a:pPr algn="l"/>
            <a:r>
              <a:rPr lang="es-419" sz="2900" b="1" dirty="0">
                <a:solidFill>
                  <a:schemeClr val="tx2"/>
                </a:solidFill>
              </a:rPr>
              <a:t>Ortografía </a:t>
            </a:r>
          </a:p>
        </p:txBody>
      </p:sp>
      <p:sp>
        <p:nvSpPr>
          <p:cNvPr id="19" name="CuadroTexto 18">
            <a:extLst>
              <a:ext uri="{FF2B5EF4-FFF2-40B4-BE49-F238E27FC236}">
                <a16:creationId xmlns:a16="http://schemas.microsoft.com/office/drawing/2014/main" id="{8AA7857A-A485-0E12-F94B-2E03D982B7E4}"/>
              </a:ext>
            </a:extLst>
          </p:cNvPr>
          <p:cNvSpPr txBox="1"/>
          <p:nvPr/>
        </p:nvSpPr>
        <p:spPr>
          <a:xfrm>
            <a:off x="6335907" y="3466443"/>
            <a:ext cx="2772937" cy="538609"/>
          </a:xfrm>
          <a:prstGeom prst="rect">
            <a:avLst/>
          </a:prstGeom>
          <a:noFill/>
        </p:spPr>
        <p:txBody>
          <a:bodyPr wrap="square" rtlCol="0">
            <a:spAutoFit/>
          </a:bodyPr>
          <a:lstStyle/>
          <a:p>
            <a:pPr algn="l"/>
            <a:r>
              <a:rPr lang="es-419" sz="2900" b="1" dirty="0">
                <a:solidFill>
                  <a:schemeClr val="tx2"/>
                </a:solidFill>
              </a:rPr>
              <a:t>Menú tablas </a:t>
            </a:r>
          </a:p>
        </p:txBody>
      </p:sp>
      <p:sp>
        <p:nvSpPr>
          <p:cNvPr id="21" name="CuadroTexto 20">
            <a:extLst>
              <a:ext uri="{FF2B5EF4-FFF2-40B4-BE49-F238E27FC236}">
                <a16:creationId xmlns:a16="http://schemas.microsoft.com/office/drawing/2014/main" id="{AF3C7E36-AC70-EF38-A26A-83E3D5523E3A}"/>
              </a:ext>
            </a:extLst>
          </p:cNvPr>
          <p:cNvSpPr txBox="1"/>
          <p:nvPr/>
        </p:nvSpPr>
        <p:spPr>
          <a:xfrm>
            <a:off x="6279762" y="2065503"/>
            <a:ext cx="3486461" cy="538609"/>
          </a:xfrm>
          <a:prstGeom prst="rect">
            <a:avLst/>
          </a:prstGeom>
          <a:noFill/>
        </p:spPr>
        <p:txBody>
          <a:bodyPr wrap="square" rtlCol="0">
            <a:spAutoFit/>
          </a:bodyPr>
          <a:lstStyle/>
          <a:p>
            <a:pPr algn="l"/>
            <a:r>
              <a:rPr lang="es-419" sz="2900" b="1" dirty="0">
                <a:solidFill>
                  <a:schemeClr val="tx2"/>
                </a:solidFill>
              </a:rPr>
              <a:t>Autocorrección </a:t>
            </a:r>
          </a:p>
        </p:txBody>
      </p:sp>
      <p:sp>
        <p:nvSpPr>
          <p:cNvPr id="23" name="CuadroTexto 22">
            <a:extLst>
              <a:ext uri="{FF2B5EF4-FFF2-40B4-BE49-F238E27FC236}">
                <a16:creationId xmlns:a16="http://schemas.microsoft.com/office/drawing/2014/main" id="{97AC7689-D951-E7ED-3DE7-072D3AFBC17B}"/>
              </a:ext>
            </a:extLst>
          </p:cNvPr>
          <p:cNvSpPr txBox="1"/>
          <p:nvPr/>
        </p:nvSpPr>
        <p:spPr>
          <a:xfrm>
            <a:off x="6335907" y="4626520"/>
            <a:ext cx="3695857" cy="538609"/>
          </a:xfrm>
          <a:prstGeom prst="rect">
            <a:avLst/>
          </a:prstGeom>
          <a:noFill/>
        </p:spPr>
        <p:txBody>
          <a:bodyPr wrap="square" rtlCol="0">
            <a:spAutoFit/>
          </a:bodyPr>
          <a:lstStyle/>
          <a:p>
            <a:pPr algn="l"/>
            <a:r>
              <a:rPr lang="es-419" sz="2900" b="1" dirty="0">
                <a:solidFill>
                  <a:schemeClr val="tx2"/>
                </a:solidFill>
              </a:rPr>
              <a:t>Dibujar tabla </a:t>
            </a:r>
          </a:p>
        </p:txBody>
      </p:sp>
    </p:spTree>
    <p:extLst>
      <p:ext uri="{BB962C8B-B14F-4D97-AF65-F5344CB8AC3E}">
        <p14:creationId xmlns:p14="http://schemas.microsoft.com/office/powerpoint/2010/main" val="3955326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a:extLst>
              <a:ext uri="{FF2B5EF4-FFF2-40B4-BE49-F238E27FC236}">
                <a16:creationId xmlns:a16="http://schemas.microsoft.com/office/drawing/2014/main" id="{77FE8F6B-8BFF-AAAE-6CA6-51ABC81C14F4}"/>
              </a:ext>
            </a:extLst>
          </p:cNvPr>
          <p:cNvSpPr txBox="1"/>
          <p:nvPr/>
        </p:nvSpPr>
        <p:spPr>
          <a:xfrm>
            <a:off x="741192" y="2536448"/>
            <a:ext cx="10709616" cy="1785104"/>
          </a:xfrm>
          <a:prstGeom prst="rect">
            <a:avLst/>
          </a:prstGeom>
          <a:noFill/>
        </p:spPr>
        <p:txBody>
          <a:bodyPr wrap="square" rtlCol="0">
            <a:spAutoFit/>
          </a:bodyPr>
          <a:lstStyle/>
          <a:p>
            <a:pPr algn="l"/>
            <a:r>
              <a:rPr lang="es-419" sz="5500" b="1" dirty="0">
                <a:solidFill>
                  <a:schemeClr val="tx2"/>
                </a:solidFill>
                <a:latin typeface="Aharoni" panose="02010803020104030203" pitchFamily="2" charset="-79"/>
                <a:cs typeface="Aharoni" panose="02010803020104030203" pitchFamily="2" charset="-79"/>
              </a:rPr>
              <a:t>Unidad nº 8</a:t>
            </a:r>
          </a:p>
          <a:p>
            <a:pPr algn="l"/>
            <a:r>
              <a:rPr lang="es-419" sz="5500" b="1" dirty="0">
                <a:solidFill>
                  <a:schemeClr val="tx2"/>
                </a:solidFill>
                <a:latin typeface="Aharoni" panose="02010803020104030203" pitchFamily="2" charset="-79"/>
                <a:cs typeface="Aharoni" panose="02010803020104030203" pitchFamily="2" charset="-79"/>
              </a:rPr>
              <a:t>Plantilla de cálculo – exel 2017</a:t>
            </a:r>
            <a:endParaRPr lang="es-AR" sz="5500" b="1" dirty="0">
              <a:solidFill>
                <a:schemeClr val="tx2"/>
              </a:solidFill>
              <a:latin typeface="Aharoni" panose="02010803020104030203" pitchFamily="2" charset="-79"/>
              <a:cs typeface="Aharoni" panose="02010803020104030203" pitchFamily="2" charset="-79"/>
            </a:endParaRPr>
          </a:p>
        </p:txBody>
      </p:sp>
      <p:sp>
        <p:nvSpPr>
          <p:cNvPr id="14" name="CuadroTexto 13">
            <a:extLst>
              <a:ext uri="{FF2B5EF4-FFF2-40B4-BE49-F238E27FC236}">
                <a16:creationId xmlns:a16="http://schemas.microsoft.com/office/drawing/2014/main" id="{F7D251E5-78AA-75AB-C756-A2673E7D4EDE}"/>
              </a:ext>
            </a:extLst>
          </p:cNvPr>
          <p:cNvSpPr txBox="1"/>
          <p:nvPr/>
        </p:nvSpPr>
        <p:spPr>
          <a:xfrm>
            <a:off x="741192" y="4817161"/>
            <a:ext cx="10709616" cy="1754326"/>
          </a:xfrm>
          <a:prstGeom prst="rect">
            <a:avLst/>
          </a:prstGeom>
          <a:noFill/>
        </p:spPr>
        <p:txBody>
          <a:bodyPr wrap="square" rtlCol="0">
            <a:spAutoFit/>
          </a:bodyPr>
          <a:lstStyle/>
          <a:p>
            <a:r>
              <a:rPr lang="es-AR" b="0" i="0" u="none" strike="noStrike" dirty="0">
                <a:solidFill>
                  <a:srgbClr val="000000"/>
                </a:solidFill>
                <a:effectLst/>
                <a:latin typeface="-webkit-standard"/>
              </a:rPr>
              <a:t>Concepto de Planilla de Cálculo. Descripción de celdas. Rango de celdas. Menú Archivo.</a:t>
            </a:r>
          </a:p>
          <a:p>
            <a:r>
              <a:rPr lang="es-AR" b="0" i="0" u="none" strike="noStrike" dirty="0">
                <a:solidFill>
                  <a:srgbClr val="000000"/>
                </a:solidFill>
                <a:effectLst/>
                <a:latin typeface="-webkit-standard"/>
              </a:rPr>
              <a:t>Concepto de Libro y Hojas. Barra Estándar. Funciones que la componen. Menú Edición: Relleno de celdas. Copia y Eliminación de hojas. Menú Insertar: Agregar celdas. Funciones. Gráficos. Imágenes. Menú Formato: Formato de celda, hoja. Estilo. Menú Herramientas. Ortografía. Autocorrección. Menú Datos: Ordenar, Filtro, Formulario, Subtotales. Función Si, Contar, Máximo, Mínimo, Promedio.</a:t>
            </a:r>
          </a:p>
          <a:p>
            <a:pPr algn="l"/>
            <a:endParaRPr lang="es-AR" dirty="0"/>
          </a:p>
        </p:txBody>
      </p:sp>
    </p:spTree>
    <p:extLst>
      <p:ext uri="{BB962C8B-B14F-4D97-AF65-F5344CB8AC3E}">
        <p14:creationId xmlns:p14="http://schemas.microsoft.com/office/powerpoint/2010/main" val="427957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4D1224A0-E517-8F12-CBEA-5B67991F9829}"/>
              </a:ext>
            </a:extLst>
          </p:cNvPr>
          <p:cNvSpPr txBox="1"/>
          <p:nvPr/>
        </p:nvSpPr>
        <p:spPr>
          <a:xfrm>
            <a:off x="479501" y="667137"/>
            <a:ext cx="5616499" cy="5909310"/>
          </a:xfrm>
          <a:prstGeom prst="rect">
            <a:avLst/>
          </a:prstGeom>
          <a:noFill/>
        </p:spPr>
        <p:txBody>
          <a:bodyPr wrap="square" rtlCol="0">
            <a:spAutoFit/>
          </a:bodyPr>
          <a:lstStyle/>
          <a:p>
            <a:pPr algn="l"/>
            <a:r>
              <a:rPr lang="es-AR" dirty="0">
                <a:solidFill>
                  <a:schemeClr val="tx2"/>
                </a:solidFill>
              </a:rPr>
              <a:t>• </a:t>
            </a:r>
            <a:r>
              <a:rPr lang="es-AR" b="1" dirty="0">
                <a:solidFill>
                  <a:schemeClr val="tx2"/>
                </a:solidFill>
              </a:rPr>
              <a:t>Concepto de Planilla de Cálculo</a:t>
            </a:r>
            <a:r>
              <a:rPr lang="es-AR" dirty="0">
                <a:solidFill>
                  <a:schemeClr val="tx2"/>
                </a:solidFill>
              </a:rPr>
              <a:t>: Es un programa para organizar, analizar y calcular datos en filas y columnas.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Descripción de celdas</a:t>
            </a:r>
            <a:r>
              <a:rPr lang="es-AR" dirty="0">
                <a:solidFill>
                  <a:schemeClr val="tx2"/>
                </a:solidFill>
              </a:rPr>
              <a:t>: Son las unidades básicas de la planilla, donde se introducen datos y fórmulas.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Rango de celdas</a:t>
            </a:r>
            <a:r>
              <a:rPr lang="es-AR" dirty="0">
                <a:solidFill>
                  <a:schemeClr val="tx2"/>
                </a:solidFill>
              </a:rPr>
              <a:t>: Es un grupo de celdas contiguas que se seleccionan para realizar operaciones.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Menú Archivo</a:t>
            </a:r>
            <a:r>
              <a:rPr lang="es-AR" dirty="0">
                <a:solidFill>
                  <a:schemeClr val="tx2"/>
                </a:solidFill>
              </a:rPr>
              <a:t>: Permite crear, abrir, guardar e imprimir planillas.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Concepto de Libro y Hojas</a:t>
            </a:r>
            <a:r>
              <a:rPr lang="es-AR" dirty="0">
                <a:solidFill>
                  <a:schemeClr val="tx2"/>
                </a:solidFill>
              </a:rPr>
              <a:t>: Un libro es el archivo de la planilla, y las hojas son las páginas dentro del libro.</a:t>
            </a:r>
            <a:endParaRPr lang="es-419" dirty="0">
              <a:solidFill>
                <a:schemeClr val="tx2"/>
              </a:solidFill>
            </a:endParaRPr>
          </a:p>
          <a:p>
            <a:pPr algn="l"/>
            <a:endParaRPr lang="es-419" dirty="0">
              <a:solidFill>
                <a:schemeClr val="tx2"/>
              </a:solidFill>
            </a:endParaRPr>
          </a:p>
          <a:p>
            <a:pPr algn="l"/>
            <a:r>
              <a:rPr lang="es-AR" dirty="0">
                <a:solidFill>
                  <a:schemeClr val="tx2"/>
                </a:solidFill>
              </a:rPr>
              <a:t>•</a:t>
            </a:r>
            <a:r>
              <a:rPr lang="es-AR" b="1" dirty="0">
                <a:solidFill>
                  <a:schemeClr val="tx2"/>
                </a:solidFill>
              </a:rPr>
              <a:t> Barra Estándar</a:t>
            </a:r>
            <a:r>
              <a:rPr lang="es-AR" dirty="0">
                <a:solidFill>
                  <a:schemeClr val="tx2"/>
                </a:solidFill>
              </a:rPr>
              <a:t>: Contiene funciones comunes como guardar, abrir, copiar, pegar y deshacer.</a:t>
            </a:r>
          </a:p>
        </p:txBody>
      </p:sp>
      <p:sp>
        <p:nvSpPr>
          <p:cNvPr id="5" name="CuadroTexto 4">
            <a:extLst>
              <a:ext uri="{FF2B5EF4-FFF2-40B4-BE49-F238E27FC236}">
                <a16:creationId xmlns:a16="http://schemas.microsoft.com/office/drawing/2014/main" id="{C92DE4F6-CB59-8BFD-8F2C-0597D4DE6114}"/>
              </a:ext>
            </a:extLst>
          </p:cNvPr>
          <p:cNvSpPr txBox="1"/>
          <p:nvPr/>
        </p:nvSpPr>
        <p:spPr>
          <a:xfrm>
            <a:off x="6096000" y="667137"/>
            <a:ext cx="5616499" cy="5909310"/>
          </a:xfrm>
          <a:prstGeom prst="rect">
            <a:avLst/>
          </a:prstGeom>
          <a:noFill/>
        </p:spPr>
        <p:txBody>
          <a:bodyPr wrap="square" rtlCol="0">
            <a:spAutoFit/>
          </a:bodyPr>
          <a:lstStyle/>
          <a:p>
            <a:pPr algn="l"/>
            <a:r>
              <a:rPr lang="es-419" dirty="0">
                <a:solidFill>
                  <a:schemeClr val="tx2"/>
                </a:solidFill>
              </a:rPr>
              <a:t>• </a:t>
            </a:r>
            <a:r>
              <a:rPr lang="es-AR" b="1" dirty="0">
                <a:solidFill>
                  <a:schemeClr val="tx2"/>
                </a:solidFill>
              </a:rPr>
              <a:t>Funciones que la componen</a:t>
            </a:r>
            <a:r>
              <a:rPr lang="es-AR" dirty="0">
                <a:solidFill>
                  <a:schemeClr val="tx2"/>
                </a:solidFill>
              </a:rPr>
              <a:t>: Permite realizar tareas básicas como editar, formatear y guardar datos.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Menú Edición</a:t>
            </a:r>
            <a:r>
              <a:rPr lang="es-AR" dirty="0">
                <a:solidFill>
                  <a:schemeClr val="tx2"/>
                </a:solidFill>
              </a:rPr>
              <a:t>: Se usa para modificar celdas, hojas y contenido, como copiar, pegar y eliminar.</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Relleno de celdas</a:t>
            </a:r>
            <a:r>
              <a:rPr lang="es-AR" dirty="0">
                <a:solidFill>
                  <a:schemeClr val="tx2"/>
                </a:solidFill>
              </a:rPr>
              <a:t>: Permite copiar datos o fórmulas a celdas adyacentes.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Copia y Eliminación de hojas</a:t>
            </a:r>
            <a:r>
              <a:rPr lang="es-AR" dirty="0">
                <a:solidFill>
                  <a:schemeClr val="tx2"/>
                </a:solidFill>
              </a:rPr>
              <a:t>: Permite duplicar o eliminar hojas dentro del libro.</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Menú Insertar</a:t>
            </a:r>
            <a:r>
              <a:rPr lang="es-AR" dirty="0">
                <a:solidFill>
                  <a:schemeClr val="tx2"/>
                </a:solidFill>
              </a:rPr>
              <a:t>: Permite agregar elementos como celdas, funciones, gráficos e imágenes.</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Agregar celdas</a:t>
            </a:r>
            <a:r>
              <a:rPr lang="es-AR" dirty="0">
                <a:solidFill>
                  <a:schemeClr val="tx2"/>
                </a:solidFill>
              </a:rPr>
              <a:t>: Permite insertar nuevas celdas, filas o columnas en la planilla.</a:t>
            </a:r>
            <a:endParaRPr lang="es-419" dirty="0">
              <a:solidFill>
                <a:schemeClr val="tx2"/>
              </a:solidFill>
            </a:endParaRPr>
          </a:p>
          <a:p>
            <a:pPr algn="l"/>
            <a:endParaRPr lang="es-419" dirty="0">
              <a:solidFill>
                <a:schemeClr val="tx2"/>
              </a:solidFill>
            </a:endParaRPr>
          </a:p>
          <a:p>
            <a:pPr algn="l"/>
            <a:r>
              <a:rPr lang="es-AR" dirty="0">
                <a:solidFill>
                  <a:schemeClr val="tx2"/>
                </a:solidFill>
              </a:rPr>
              <a:t>• </a:t>
            </a:r>
            <a:r>
              <a:rPr lang="es-AR" b="1" dirty="0">
                <a:solidFill>
                  <a:schemeClr val="tx2"/>
                </a:solidFill>
              </a:rPr>
              <a:t>Funciones</a:t>
            </a:r>
            <a:r>
              <a:rPr lang="es-AR" dirty="0">
                <a:solidFill>
                  <a:schemeClr val="tx2"/>
                </a:solidFill>
              </a:rPr>
              <a:t>: Son fórmulas predefinidas para realizar cálculos automáticamente.</a:t>
            </a:r>
          </a:p>
        </p:txBody>
      </p:sp>
    </p:spTree>
    <p:extLst>
      <p:ext uri="{BB962C8B-B14F-4D97-AF65-F5344CB8AC3E}">
        <p14:creationId xmlns:p14="http://schemas.microsoft.com/office/powerpoint/2010/main" val="3882017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E0D2180F-A2AC-46DC-3830-78B41F6C071D}"/>
              </a:ext>
            </a:extLst>
          </p:cNvPr>
          <p:cNvSpPr txBox="1"/>
          <p:nvPr/>
        </p:nvSpPr>
        <p:spPr>
          <a:xfrm>
            <a:off x="5187795" y="2523892"/>
            <a:ext cx="1828800" cy="369332"/>
          </a:xfrm>
          <a:prstGeom prst="rect">
            <a:avLst/>
          </a:prstGeom>
          <a:noFill/>
        </p:spPr>
        <p:txBody>
          <a:bodyPr wrap="square" rtlCol="0">
            <a:spAutoFit/>
          </a:bodyPr>
          <a:lstStyle/>
          <a:p>
            <a:pPr algn="l"/>
            <a:endParaRPr lang="es-AR" dirty="0">
              <a:solidFill>
                <a:schemeClr val="tx2"/>
              </a:solidFill>
            </a:endParaRPr>
          </a:p>
        </p:txBody>
      </p:sp>
      <p:sp>
        <p:nvSpPr>
          <p:cNvPr id="5" name="CuadroTexto 4">
            <a:extLst>
              <a:ext uri="{FF2B5EF4-FFF2-40B4-BE49-F238E27FC236}">
                <a16:creationId xmlns:a16="http://schemas.microsoft.com/office/drawing/2014/main" id="{300E3A80-BC1E-83B2-E378-3680462D7C1E}"/>
              </a:ext>
            </a:extLst>
          </p:cNvPr>
          <p:cNvSpPr txBox="1"/>
          <p:nvPr/>
        </p:nvSpPr>
        <p:spPr>
          <a:xfrm flipH="1">
            <a:off x="424983" y="1347291"/>
            <a:ext cx="5414538" cy="4801314"/>
          </a:xfrm>
          <a:prstGeom prst="rect">
            <a:avLst/>
          </a:prstGeom>
          <a:noFill/>
        </p:spPr>
        <p:txBody>
          <a:bodyPr wrap="square" rtlCol="0">
            <a:spAutoFit/>
          </a:bodyPr>
          <a:lstStyle/>
          <a:p>
            <a:pPr algn="l"/>
            <a:r>
              <a:rPr lang="es-419" dirty="0">
                <a:solidFill>
                  <a:schemeClr val="tx2"/>
                </a:solidFill>
              </a:rPr>
              <a:t>• </a:t>
            </a:r>
            <a:r>
              <a:rPr lang="es-AR" b="1" dirty="0">
                <a:solidFill>
                  <a:schemeClr val="tx2"/>
                </a:solidFill>
              </a:rPr>
              <a:t>Gráficos</a:t>
            </a:r>
            <a:r>
              <a:rPr lang="es-AR" dirty="0">
                <a:solidFill>
                  <a:schemeClr val="tx2"/>
                </a:solidFill>
              </a:rPr>
              <a:t>: Permiten representar visualmente los datos de la planilla.</a:t>
            </a:r>
            <a:endParaRPr lang="es-419" dirty="0">
              <a:solidFill>
                <a:schemeClr val="tx2"/>
              </a:solidFill>
            </a:endParaRPr>
          </a:p>
          <a:p>
            <a:pPr algn="l"/>
            <a:r>
              <a:rPr lang="es-AR" dirty="0">
                <a:solidFill>
                  <a:schemeClr val="tx2"/>
                </a:solidFill>
              </a:rPr>
              <a:t>• </a:t>
            </a:r>
            <a:r>
              <a:rPr lang="es-AR" b="1" dirty="0">
                <a:solidFill>
                  <a:schemeClr val="tx2"/>
                </a:solidFill>
              </a:rPr>
              <a:t>Imágenes</a:t>
            </a:r>
            <a:r>
              <a:rPr lang="es-AR" dirty="0">
                <a:solidFill>
                  <a:schemeClr val="tx2"/>
                </a:solidFill>
              </a:rPr>
              <a:t>: Permite insertar imágenes para complementar la información.</a:t>
            </a:r>
            <a:endParaRPr lang="es-419" dirty="0">
              <a:solidFill>
                <a:schemeClr val="tx2"/>
              </a:solidFill>
            </a:endParaRPr>
          </a:p>
          <a:p>
            <a:pPr algn="l"/>
            <a:r>
              <a:rPr lang="es-419" dirty="0">
                <a:solidFill>
                  <a:schemeClr val="tx2"/>
                </a:solidFill>
              </a:rPr>
              <a:t>•</a:t>
            </a:r>
            <a:r>
              <a:rPr lang="es-AR" dirty="0">
                <a:solidFill>
                  <a:schemeClr val="tx2"/>
                </a:solidFill>
              </a:rPr>
              <a:t> </a:t>
            </a:r>
            <a:r>
              <a:rPr lang="es-AR" b="1" dirty="0">
                <a:solidFill>
                  <a:schemeClr val="tx2"/>
                </a:solidFill>
              </a:rPr>
              <a:t>Menú Formato</a:t>
            </a:r>
            <a:r>
              <a:rPr lang="es-AR" dirty="0">
                <a:solidFill>
                  <a:schemeClr val="tx2"/>
                </a:solidFill>
              </a:rPr>
              <a:t>: Se usa para cambiar la apariencia de las celdas, hojas y datos.</a:t>
            </a:r>
            <a:endParaRPr lang="es-419" dirty="0">
              <a:solidFill>
                <a:schemeClr val="tx2"/>
              </a:solidFill>
            </a:endParaRPr>
          </a:p>
          <a:p>
            <a:pPr algn="l"/>
            <a:r>
              <a:rPr lang="es-419" dirty="0">
                <a:solidFill>
                  <a:schemeClr val="tx2"/>
                </a:solidFill>
              </a:rPr>
              <a:t>• </a:t>
            </a:r>
            <a:r>
              <a:rPr lang="es-AR" b="1" dirty="0">
                <a:solidFill>
                  <a:schemeClr val="tx2"/>
                </a:solidFill>
              </a:rPr>
              <a:t>Formato de celda, hoja</a:t>
            </a:r>
            <a:r>
              <a:rPr lang="es-AR" dirty="0">
                <a:solidFill>
                  <a:schemeClr val="tx2"/>
                </a:solidFill>
              </a:rPr>
              <a:t>: Permite ajustar el tipo de datos, la alineación y el formato de las celdas y hojas.</a:t>
            </a:r>
            <a:endParaRPr lang="es-419" dirty="0">
              <a:solidFill>
                <a:schemeClr val="tx2"/>
              </a:solidFill>
            </a:endParaRPr>
          </a:p>
          <a:p>
            <a:pPr algn="l"/>
            <a:r>
              <a:rPr lang="es-419" dirty="0">
                <a:solidFill>
                  <a:schemeClr val="tx2"/>
                </a:solidFill>
              </a:rPr>
              <a:t>•</a:t>
            </a:r>
            <a:r>
              <a:rPr lang="es-AR" dirty="0">
                <a:solidFill>
                  <a:schemeClr val="tx2"/>
                </a:solidFill>
              </a:rPr>
              <a:t> </a:t>
            </a:r>
            <a:r>
              <a:rPr lang="es-AR" b="1" dirty="0">
                <a:solidFill>
                  <a:schemeClr val="tx2"/>
                </a:solidFill>
              </a:rPr>
              <a:t>Estilo</a:t>
            </a:r>
            <a:r>
              <a:rPr lang="es-AR" dirty="0">
                <a:solidFill>
                  <a:schemeClr val="tx2"/>
                </a:solidFill>
              </a:rPr>
              <a:t>: Permite aplicar formatos predefinidos a las celdas.</a:t>
            </a:r>
            <a:endParaRPr lang="es-419" dirty="0">
              <a:solidFill>
                <a:schemeClr val="tx2"/>
              </a:solidFill>
            </a:endParaRPr>
          </a:p>
          <a:p>
            <a:pPr algn="l"/>
            <a:r>
              <a:rPr lang="es-AR" dirty="0">
                <a:solidFill>
                  <a:schemeClr val="tx2"/>
                </a:solidFill>
              </a:rPr>
              <a:t>• </a:t>
            </a:r>
            <a:r>
              <a:rPr lang="es-AR" b="1" dirty="0">
                <a:solidFill>
                  <a:schemeClr val="tx2"/>
                </a:solidFill>
              </a:rPr>
              <a:t>Menú Herramientas</a:t>
            </a:r>
            <a:r>
              <a:rPr lang="es-AR" dirty="0">
                <a:solidFill>
                  <a:schemeClr val="tx2"/>
                </a:solidFill>
              </a:rPr>
              <a:t>: Ofrece opciones como la revisión ortográfica y la autocorrección.</a:t>
            </a:r>
            <a:endParaRPr lang="es-419" dirty="0">
              <a:solidFill>
                <a:schemeClr val="tx2"/>
              </a:solidFill>
            </a:endParaRPr>
          </a:p>
          <a:p>
            <a:pPr algn="l"/>
            <a:r>
              <a:rPr lang="es-419" dirty="0">
                <a:solidFill>
                  <a:schemeClr val="tx2"/>
                </a:solidFill>
              </a:rPr>
              <a:t>•</a:t>
            </a:r>
            <a:r>
              <a:rPr lang="es-AR" dirty="0">
                <a:solidFill>
                  <a:schemeClr val="tx2"/>
                </a:solidFill>
              </a:rPr>
              <a:t> </a:t>
            </a:r>
            <a:r>
              <a:rPr lang="es-AR" b="1" dirty="0">
                <a:solidFill>
                  <a:schemeClr val="tx2"/>
                </a:solidFill>
              </a:rPr>
              <a:t>Ortografía</a:t>
            </a:r>
            <a:r>
              <a:rPr lang="es-AR" dirty="0">
                <a:solidFill>
                  <a:schemeClr val="tx2"/>
                </a:solidFill>
              </a:rPr>
              <a:t>: Revisa y corrige errores de ortografía en la planilla.</a:t>
            </a:r>
            <a:endParaRPr lang="es-419" dirty="0">
              <a:solidFill>
                <a:schemeClr val="tx2"/>
              </a:solidFill>
            </a:endParaRPr>
          </a:p>
          <a:p>
            <a:pPr algn="l"/>
            <a:r>
              <a:rPr lang="es-AR" dirty="0">
                <a:solidFill>
                  <a:schemeClr val="tx2"/>
                </a:solidFill>
              </a:rPr>
              <a:t>• </a:t>
            </a:r>
            <a:r>
              <a:rPr lang="es-AR" b="1" dirty="0">
                <a:solidFill>
                  <a:schemeClr val="tx2"/>
                </a:solidFill>
              </a:rPr>
              <a:t>Autocorrección</a:t>
            </a:r>
            <a:r>
              <a:rPr lang="es-AR" dirty="0">
                <a:solidFill>
                  <a:schemeClr val="tx2"/>
                </a:solidFill>
              </a:rPr>
              <a:t>: Corrige automáticamente errores comunes mientras se escribe.</a:t>
            </a:r>
          </a:p>
        </p:txBody>
      </p:sp>
      <p:sp>
        <p:nvSpPr>
          <p:cNvPr id="6" name="CuadroTexto 5">
            <a:extLst>
              <a:ext uri="{FF2B5EF4-FFF2-40B4-BE49-F238E27FC236}">
                <a16:creationId xmlns:a16="http://schemas.microsoft.com/office/drawing/2014/main" id="{652FE3AA-8E65-BA35-BA9C-E1A952BDB1C4}"/>
              </a:ext>
            </a:extLst>
          </p:cNvPr>
          <p:cNvSpPr txBox="1"/>
          <p:nvPr/>
        </p:nvSpPr>
        <p:spPr>
          <a:xfrm>
            <a:off x="6364868" y="908065"/>
            <a:ext cx="5414539" cy="5632311"/>
          </a:xfrm>
          <a:prstGeom prst="rect">
            <a:avLst/>
          </a:prstGeom>
          <a:noFill/>
        </p:spPr>
        <p:txBody>
          <a:bodyPr wrap="square" rtlCol="0">
            <a:spAutoFit/>
          </a:bodyPr>
          <a:lstStyle/>
          <a:p>
            <a:pPr algn="l"/>
            <a:r>
              <a:rPr lang="es-419" dirty="0">
                <a:solidFill>
                  <a:schemeClr val="tx2"/>
                </a:solidFill>
              </a:rPr>
              <a:t>• </a:t>
            </a:r>
            <a:r>
              <a:rPr lang="es-AR" b="1" dirty="0">
                <a:solidFill>
                  <a:schemeClr val="tx2"/>
                </a:solidFill>
              </a:rPr>
              <a:t>Menú Datos:</a:t>
            </a:r>
            <a:r>
              <a:rPr lang="es-AR" dirty="0">
                <a:solidFill>
                  <a:schemeClr val="tx2"/>
                </a:solidFill>
              </a:rPr>
              <a:t> Permite organizar y analizar los datos de la planilla.</a:t>
            </a:r>
            <a:endParaRPr lang="es-419" dirty="0">
              <a:solidFill>
                <a:schemeClr val="tx2"/>
              </a:solidFill>
            </a:endParaRPr>
          </a:p>
          <a:p>
            <a:pPr algn="l"/>
            <a:r>
              <a:rPr lang="es-AR" dirty="0">
                <a:solidFill>
                  <a:schemeClr val="tx2"/>
                </a:solidFill>
              </a:rPr>
              <a:t>• </a:t>
            </a:r>
            <a:r>
              <a:rPr lang="es-AR" b="1" dirty="0">
                <a:solidFill>
                  <a:schemeClr val="tx2"/>
                </a:solidFill>
              </a:rPr>
              <a:t>Ordenar: </a:t>
            </a:r>
            <a:r>
              <a:rPr lang="es-AR" dirty="0">
                <a:solidFill>
                  <a:schemeClr val="tx2"/>
                </a:solidFill>
              </a:rPr>
              <a:t>Permite ordenar los datos en orden ascendente o descendente.</a:t>
            </a:r>
            <a:endParaRPr lang="es-419" dirty="0">
              <a:solidFill>
                <a:schemeClr val="tx2"/>
              </a:solidFill>
            </a:endParaRPr>
          </a:p>
          <a:p>
            <a:pPr algn="l"/>
            <a:r>
              <a:rPr lang="es-AR" dirty="0">
                <a:solidFill>
                  <a:schemeClr val="tx2"/>
                </a:solidFill>
              </a:rPr>
              <a:t>•</a:t>
            </a:r>
            <a:r>
              <a:rPr lang="es-AR" b="1" dirty="0">
                <a:solidFill>
                  <a:schemeClr val="tx2"/>
                </a:solidFill>
              </a:rPr>
              <a:t> Filtro</a:t>
            </a:r>
            <a:r>
              <a:rPr lang="es-AR" dirty="0">
                <a:solidFill>
                  <a:schemeClr val="tx2"/>
                </a:solidFill>
              </a:rPr>
              <a:t>: Permite mostrar solo las filas que cumplen ciertos criterios.</a:t>
            </a:r>
            <a:endParaRPr lang="es-419" dirty="0">
              <a:solidFill>
                <a:schemeClr val="tx2"/>
              </a:solidFill>
            </a:endParaRPr>
          </a:p>
          <a:p>
            <a:pPr algn="l"/>
            <a:r>
              <a:rPr lang="es-AR" dirty="0">
                <a:solidFill>
                  <a:schemeClr val="tx2"/>
                </a:solidFill>
              </a:rPr>
              <a:t>• </a:t>
            </a:r>
            <a:r>
              <a:rPr lang="es-AR" b="1" dirty="0">
                <a:solidFill>
                  <a:schemeClr val="tx2"/>
                </a:solidFill>
              </a:rPr>
              <a:t>Formulario</a:t>
            </a:r>
            <a:r>
              <a:rPr lang="es-AR" dirty="0">
                <a:solidFill>
                  <a:schemeClr val="tx2"/>
                </a:solidFill>
              </a:rPr>
              <a:t>: Permite crear un formulario para facilitar la entrada de datos.</a:t>
            </a:r>
            <a:endParaRPr lang="es-419" dirty="0">
              <a:solidFill>
                <a:schemeClr val="tx2"/>
              </a:solidFill>
            </a:endParaRPr>
          </a:p>
          <a:p>
            <a:pPr algn="l"/>
            <a:r>
              <a:rPr lang="es-AR" dirty="0">
                <a:solidFill>
                  <a:schemeClr val="tx2"/>
                </a:solidFill>
              </a:rPr>
              <a:t>• </a:t>
            </a:r>
            <a:r>
              <a:rPr lang="es-AR" b="1" dirty="0">
                <a:solidFill>
                  <a:schemeClr val="tx2"/>
                </a:solidFill>
              </a:rPr>
              <a:t>Subtotales</a:t>
            </a:r>
            <a:r>
              <a:rPr lang="es-AR" dirty="0">
                <a:solidFill>
                  <a:schemeClr val="tx2"/>
                </a:solidFill>
              </a:rPr>
              <a:t>: Calcula automáticamente los subtotales de grupos de datos.</a:t>
            </a:r>
            <a:endParaRPr lang="es-419" dirty="0">
              <a:solidFill>
                <a:schemeClr val="tx2"/>
              </a:solidFill>
            </a:endParaRPr>
          </a:p>
          <a:p>
            <a:pPr algn="l"/>
            <a:r>
              <a:rPr lang="es-AR" dirty="0">
                <a:solidFill>
                  <a:schemeClr val="tx2"/>
                </a:solidFill>
              </a:rPr>
              <a:t>• </a:t>
            </a:r>
            <a:r>
              <a:rPr lang="es-AR" b="1" dirty="0">
                <a:solidFill>
                  <a:schemeClr val="tx2"/>
                </a:solidFill>
              </a:rPr>
              <a:t>Función</a:t>
            </a:r>
            <a:r>
              <a:rPr lang="es-AR" dirty="0">
                <a:solidFill>
                  <a:schemeClr val="tx2"/>
                </a:solidFill>
              </a:rPr>
              <a:t> Si: Realiza una acción si se cumple una condición.</a:t>
            </a:r>
            <a:endParaRPr lang="es-419" dirty="0">
              <a:solidFill>
                <a:schemeClr val="tx2"/>
              </a:solidFill>
            </a:endParaRPr>
          </a:p>
          <a:p>
            <a:pPr algn="l"/>
            <a:r>
              <a:rPr lang="es-AR" dirty="0">
                <a:solidFill>
                  <a:schemeClr val="tx2"/>
                </a:solidFill>
              </a:rPr>
              <a:t>• </a:t>
            </a:r>
            <a:r>
              <a:rPr lang="es-AR" b="1" dirty="0">
                <a:solidFill>
                  <a:schemeClr val="tx2"/>
                </a:solidFill>
              </a:rPr>
              <a:t>Contar</a:t>
            </a:r>
            <a:r>
              <a:rPr lang="es-AR" dirty="0">
                <a:solidFill>
                  <a:schemeClr val="tx2"/>
                </a:solidFill>
              </a:rPr>
              <a:t>: Cuenta el número de celdas que cumplen un criterio.</a:t>
            </a:r>
            <a:endParaRPr lang="es-419" dirty="0">
              <a:solidFill>
                <a:schemeClr val="tx2"/>
              </a:solidFill>
            </a:endParaRPr>
          </a:p>
          <a:p>
            <a:pPr algn="l"/>
            <a:r>
              <a:rPr lang="es-AR" dirty="0">
                <a:solidFill>
                  <a:schemeClr val="tx2"/>
                </a:solidFill>
              </a:rPr>
              <a:t>• </a:t>
            </a:r>
            <a:r>
              <a:rPr lang="es-AR" b="1" dirty="0">
                <a:solidFill>
                  <a:schemeClr val="tx2"/>
                </a:solidFill>
              </a:rPr>
              <a:t>Máximo</a:t>
            </a:r>
            <a:r>
              <a:rPr lang="es-AR" dirty="0">
                <a:solidFill>
                  <a:schemeClr val="tx2"/>
                </a:solidFill>
              </a:rPr>
              <a:t>: Encuentra el valor más alto en un rango de celdas.</a:t>
            </a:r>
            <a:endParaRPr lang="es-419" dirty="0">
              <a:solidFill>
                <a:schemeClr val="tx2"/>
              </a:solidFill>
            </a:endParaRPr>
          </a:p>
          <a:p>
            <a:pPr algn="l"/>
            <a:r>
              <a:rPr lang="es-AR" dirty="0">
                <a:solidFill>
                  <a:schemeClr val="tx2"/>
                </a:solidFill>
              </a:rPr>
              <a:t>• </a:t>
            </a:r>
            <a:r>
              <a:rPr lang="es-AR" b="1" dirty="0">
                <a:solidFill>
                  <a:schemeClr val="tx2"/>
                </a:solidFill>
              </a:rPr>
              <a:t>Mínimo</a:t>
            </a:r>
            <a:r>
              <a:rPr lang="es-AR" dirty="0">
                <a:solidFill>
                  <a:schemeClr val="tx2"/>
                </a:solidFill>
              </a:rPr>
              <a:t>: Encuentra el valor más bajo en un rango de celdas.</a:t>
            </a:r>
            <a:endParaRPr lang="es-419" dirty="0">
              <a:solidFill>
                <a:schemeClr val="tx2"/>
              </a:solidFill>
            </a:endParaRPr>
          </a:p>
          <a:p>
            <a:pPr algn="l"/>
            <a:r>
              <a:rPr lang="es-AR" dirty="0">
                <a:solidFill>
                  <a:schemeClr val="tx2"/>
                </a:solidFill>
              </a:rPr>
              <a:t>• </a:t>
            </a:r>
            <a:r>
              <a:rPr lang="es-AR" b="1" dirty="0">
                <a:solidFill>
                  <a:schemeClr val="tx2"/>
                </a:solidFill>
              </a:rPr>
              <a:t>Promedio</a:t>
            </a:r>
            <a:r>
              <a:rPr lang="es-AR" dirty="0">
                <a:solidFill>
                  <a:schemeClr val="tx2"/>
                </a:solidFill>
              </a:rPr>
              <a:t>: Calcula el promedio de un rango de celdas.</a:t>
            </a:r>
          </a:p>
        </p:txBody>
      </p:sp>
    </p:spTree>
    <p:extLst>
      <p:ext uri="{BB962C8B-B14F-4D97-AF65-F5344CB8AC3E}">
        <p14:creationId xmlns:p14="http://schemas.microsoft.com/office/powerpoint/2010/main" val="2815948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número de diapositiva 5">
            <a:extLst>
              <a:ext uri="{FF2B5EF4-FFF2-40B4-BE49-F238E27FC236}">
                <a16:creationId xmlns:a16="http://schemas.microsoft.com/office/drawing/2014/main" id="{DEAF19D5-869A-F50F-BD28-0F4798C55D44}"/>
              </a:ext>
            </a:extLst>
          </p:cNvPr>
          <p:cNvSpPr>
            <a:spLocks noGrp="1"/>
          </p:cNvSpPr>
          <p:nvPr>
            <p:ph type="sldNum" sz="quarter" idx="12"/>
          </p:nvPr>
        </p:nvSpPr>
        <p:spPr>
          <a:xfrm>
            <a:off x="676656" y="6413342"/>
            <a:ext cx="762000" cy="228600"/>
          </a:xfrm>
        </p:spPr>
        <p:txBody>
          <a:bodyPr rtlCol="0"/>
          <a:lstStyle/>
          <a:p>
            <a:pPr rtl="0"/>
            <a:fld id="{022B156B-59AE-415F-B24B-8756D48BB977}" type="slidenum">
              <a:rPr lang="en-US" smtClean="0"/>
              <a:pPr rtl="0"/>
              <a:t>27</a:t>
            </a:fld>
            <a:endParaRPr lang="en-US"/>
          </a:p>
        </p:txBody>
      </p:sp>
      <p:sp>
        <p:nvSpPr>
          <p:cNvPr id="9" name="CuadroTexto 8">
            <a:extLst>
              <a:ext uri="{FF2B5EF4-FFF2-40B4-BE49-F238E27FC236}">
                <a16:creationId xmlns:a16="http://schemas.microsoft.com/office/drawing/2014/main" id="{04815168-3940-4034-637F-8E33E5CD96B1}"/>
              </a:ext>
            </a:extLst>
          </p:cNvPr>
          <p:cNvSpPr txBox="1"/>
          <p:nvPr/>
        </p:nvSpPr>
        <p:spPr>
          <a:xfrm>
            <a:off x="262672" y="612844"/>
            <a:ext cx="11929328" cy="2816156"/>
          </a:xfrm>
          <a:prstGeom prst="rect">
            <a:avLst/>
          </a:prstGeom>
          <a:noFill/>
        </p:spPr>
        <p:txBody>
          <a:bodyPr wrap="square" rtlCol="0">
            <a:spAutoFit/>
          </a:bodyPr>
          <a:lstStyle/>
          <a:p>
            <a:pPr algn="l"/>
            <a:r>
              <a:rPr lang="es-419" sz="5900" b="1" dirty="0">
                <a:solidFill>
                  <a:schemeClr val="tx2"/>
                </a:solidFill>
                <a:latin typeface="Aharoni" panose="02010803020104030203" pitchFamily="2" charset="-79"/>
                <a:cs typeface="Aharoni" panose="02010803020104030203" pitchFamily="2" charset="-79"/>
              </a:rPr>
              <a:t>Unidad nº 9</a:t>
            </a:r>
          </a:p>
          <a:p>
            <a:pPr algn="l"/>
            <a:r>
              <a:rPr lang="es-419" sz="5900" b="1" dirty="0">
                <a:solidFill>
                  <a:schemeClr val="tx2"/>
                </a:solidFill>
                <a:latin typeface="Aharoni" panose="02010803020104030203" pitchFamily="2" charset="-79"/>
                <a:cs typeface="Aharoni" panose="02010803020104030203" pitchFamily="2" charset="-79"/>
              </a:rPr>
              <a:t>Presentaciones – Power Point 2007</a:t>
            </a:r>
            <a:endParaRPr lang="es-AR" sz="5900" b="1" dirty="0">
              <a:solidFill>
                <a:schemeClr val="tx2"/>
              </a:solidFill>
              <a:latin typeface="Aharoni" panose="02010803020104030203" pitchFamily="2" charset="-79"/>
              <a:cs typeface="Aharoni" panose="02010803020104030203" pitchFamily="2" charset="-79"/>
            </a:endParaRPr>
          </a:p>
        </p:txBody>
      </p:sp>
      <p:sp>
        <p:nvSpPr>
          <p:cNvPr id="10" name="CuadroTexto 9">
            <a:extLst>
              <a:ext uri="{FF2B5EF4-FFF2-40B4-BE49-F238E27FC236}">
                <a16:creationId xmlns:a16="http://schemas.microsoft.com/office/drawing/2014/main" id="{0E291A7D-E45E-8255-6F67-631D19C5D706}"/>
              </a:ext>
            </a:extLst>
          </p:cNvPr>
          <p:cNvSpPr txBox="1"/>
          <p:nvPr/>
        </p:nvSpPr>
        <p:spPr>
          <a:xfrm>
            <a:off x="676656" y="3767009"/>
            <a:ext cx="7066156" cy="2308324"/>
          </a:xfrm>
          <a:prstGeom prst="rect">
            <a:avLst/>
          </a:prstGeom>
          <a:noFill/>
        </p:spPr>
        <p:txBody>
          <a:bodyPr wrap="square" rtlCol="0">
            <a:spAutoFit/>
          </a:bodyPr>
          <a:lstStyle/>
          <a:p>
            <a:r>
              <a:rPr lang="es-AR" b="0" i="0" u="none" strike="noStrike" dirty="0">
                <a:solidFill>
                  <a:srgbClr val="000000"/>
                </a:solidFill>
                <a:effectLst/>
                <a:latin typeface="-webkit-standard"/>
              </a:rPr>
              <a:t>Concepto de Presentaciones. Crear, guardar y abrir presentaciones. Diseñar una presentación en blanco.</a:t>
            </a:r>
          </a:p>
          <a:p>
            <a:r>
              <a:rPr lang="es-AR" b="0" i="0" u="none" strike="noStrike" dirty="0">
                <a:solidFill>
                  <a:srgbClr val="000000"/>
                </a:solidFill>
                <a:effectLst/>
                <a:latin typeface="-webkit-standard"/>
              </a:rPr>
              <a:t>Utilizar Plantillas. Crear, copiar y eliminar una diapositiva. Agregar texto y aplicarle formato en una</a:t>
            </a:r>
          </a:p>
          <a:p>
            <a:r>
              <a:rPr lang="es-AR" b="0" i="0" u="none" strike="noStrike" dirty="0">
                <a:solidFill>
                  <a:srgbClr val="000000"/>
                </a:solidFill>
                <a:effectLst/>
                <a:latin typeface="-webkit-standard"/>
              </a:rPr>
              <a:t>diapositiva. Agregar autoformas, líneas. Agregar efectos especiales en textos. Insertar una imagen, tabla, gráfico, sonido y video. Insertar hipervínculos. Crear diapositivas animadas.</a:t>
            </a:r>
          </a:p>
          <a:p>
            <a:pPr algn="l"/>
            <a:endParaRPr lang="es-AR" dirty="0">
              <a:solidFill>
                <a:schemeClr val="tx2"/>
              </a:solidFill>
            </a:endParaRPr>
          </a:p>
        </p:txBody>
      </p:sp>
    </p:spTree>
    <p:extLst>
      <p:ext uri="{BB962C8B-B14F-4D97-AF65-F5344CB8AC3E}">
        <p14:creationId xmlns:p14="http://schemas.microsoft.com/office/powerpoint/2010/main" val="1286558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8B01ABA0-0087-A3B3-50CF-6A48F6A9E6DD}"/>
              </a:ext>
            </a:extLst>
          </p:cNvPr>
          <p:cNvSpPr>
            <a:spLocks noGrp="1"/>
          </p:cNvSpPr>
          <p:nvPr>
            <p:ph type="sldNum" sz="quarter" idx="12"/>
          </p:nvPr>
        </p:nvSpPr>
        <p:spPr/>
        <p:txBody>
          <a:bodyPr/>
          <a:lstStyle/>
          <a:p>
            <a:pPr rtl="0"/>
            <a:fld id="{022B156B-59AE-415F-B24B-8756D48BB977}" type="slidenum">
              <a:rPr lang="es-AR" smtClean="0"/>
              <a:t>28</a:t>
            </a:fld>
            <a:endParaRPr lang="es-AR" dirty="0"/>
          </a:p>
        </p:txBody>
      </p:sp>
      <p:sp>
        <p:nvSpPr>
          <p:cNvPr id="6" name="CuadroTexto 5">
            <a:extLst>
              <a:ext uri="{FF2B5EF4-FFF2-40B4-BE49-F238E27FC236}">
                <a16:creationId xmlns:a16="http://schemas.microsoft.com/office/drawing/2014/main" id="{4E309B0E-3AD9-06DA-EDEF-520EDC5BB4B3}"/>
              </a:ext>
            </a:extLst>
          </p:cNvPr>
          <p:cNvSpPr txBox="1"/>
          <p:nvPr/>
        </p:nvSpPr>
        <p:spPr>
          <a:xfrm>
            <a:off x="3362092" y="1439745"/>
            <a:ext cx="5467816" cy="984885"/>
          </a:xfrm>
          <a:prstGeom prst="rect">
            <a:avLst/>
          </a:prstGeom>
          <a:noFill/>
        </p:spPr>
        <p:txBody>
          <a:bodyPr wrap="square" rtlCol="0">
            <a:spAutoFit/>
          </a:bodyPr>
          <a:lstStyle/>
          <a:p>
            <a:pPr algn="l"/>
            <a:r>
              <a:rPr lang="es-419" sz="5800" b="1" dirty="0">
                <a:solidFill>
                  <a:schemeClr val="tx2"/>
                </a:solidFill>
                <a:latin typeface="Aharoni" panose="02010803020104030203" pitchFamily="2" charset="-79"/>
                <a:cs typeface="Aharoni" panose="02010803020104030203" pitchFamily="2" charset="-79"/>
              </a:rPr>
              <a:t>¿Qué es TIC?</a:t>
            </a:r>
            <a:endParaRPr lang="es-AR" sz="5800" b="1" dirty="0">
              <a:solidFill>
                <a:schemeClr val="tx2"/>
              </a:solidFill>
              <a:latin typeface="Aharoni" panose="02010803020104030203" pitchFamily="2" charset="-79"/>
              <a:cs typeface="Aharoni" panose="02010803020104030203" pitchFamily="2" charset="-79"/>
            </a:endParaRPr>
          </a:p>
        </p:txBody>
      </p:sp>
      <p:sp>
        <p:nvSpPr>
          <p:cNvPr id="9" name="CuadroTexto 8">
            <a:extLst>
              <a:ext uri="{FF2B5EF4-FFF2-40B4-BE49-F238E27FC236}">
                <a16:creationId xmlns:a16="http://schemas.microsoft.com/office/drawing/2014/main" id="{4832A88B-ED48-1052-2373-C75E52F85D42}"/>
              </a:ext>
            </a:extLst>
          </p:cNvPr>
          <p:cNvSpPr txBox="1"/>
          <p:nvPr/>
        </p:nvSpPr>
        <p:spPr>
          <a:xfrm>
            <a:off x="2850995" y="2656986"/>
            <a:ext cx="6490010" cy="369332"/>
          </a:xfrm>
          <a:prstGeom prst="rect">
            <a:avLst/>
          </a:prstGeom>
          <a:noFill/>
        </p:spPr>
        <p:txBody>
          <a:bodyPr wrap="square" rtlCol="0">
            <a:spAutoFit/>
          </a:bodyPr>
          <a:lstStyle/>
          <a:p>
            <a:pPr algn="l"/>
            <a:r>
              <a:rPr lang="es-AR" dirty="0"/>
              <a:t>https://youtu.be/WLsTzYBFb8I?si=10xeO2nMQv55HN_w</a:t>
            </a:r>
          </a:p>
        </p:txBody>
      </p:sp>
      <p:sp>
        <p:nvSpPr>
          <p:cNvPr id="10" name="CuadroTexto 9">
            <a:extLst>
              <a:ext uri="{FF2B5EF4-FFF2-40B4-BE49-F238E27FC236}">
                <a16:creationId xmlns:a16="http://schemas.microsoft.com/office/drawing/2014/main" id="{6DACD015-D86C-DC56-45AE-E626A1B0E27F}"/>
              </a:ext>
            </a:extLst>
          </p:cNvPr>
          <p:cNvSpPr txBox="1"/>
          <p:nvPr/>
        </p:nvSpPr>
        <p:spPr>
          <a:xfrm>
            <a:off x="3826727" y="3240670"/>
            <a:ext cx="5003181" cy="369332"/>
          </a:xfrm>
          <a:prstGeom prst="rect">
            <a:avLst/>
          </a:prstGeom>
          <a:noFill/>
        </p:spPr>
        <p:txBody>
          <a:bodyPr wrap="square" rtlCol="0">
            <a:spAutoFit/>
          </a:bodyPr>
          <a:lstStyle/>
          <a:p>
            <a:pPr algn="l"/>
            <a:r>
              <a:rPr lang="es-419" dirty="0"/>
              <a:t>Video explicativo sobre la materia</a:t>
            </a:r>
            <a:endParaRPr lang="es-AR" dirty="0"/>
          </a:p>
        </p:txBody>
      </p:sp>
    </p:spTree>
    <p:extLst>
      <p:ext uri="{BB962C8B-B14F-4D97-AF65-F5344CB8AC3E}">
        <p14:creationId xmlns:p14="http://schemas.microsoft.com/office/powerpoint/2010/main" val="2016931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ED90F8E4-78CD-B44C-A733-FB9901EB3A04}"/>
              </a:ext>
            </a:extLst>
          </p:cNvPr>
          <p:cNvSpPr txBox="1"/>
          <p:nvPr/>
        </p:nvSpPr>
        <p:spPr>
          <a:xfrm>
            <a:off x="2773556" y="2413337"/>
            <a:ext cx="6644888" cy="2031325"/>
          </a:xfrm>
          <a:prstGeom prst="rect">
            <a:avLst/>
          </a:prstGeom>
          <a:noFill/>
        </p:spPr>
        <p:txBody>
          <a:bodyPr wrap="square" rtlCol="0">
            <a:spAutoFit/>
          </a:bodyPr>
          <a:lstStyle/>
          <a:p>
            <a:pPr algn="ctr"/>
            <a:r>
              <a:rPr lang="es-419" sz="6300" b="1" dirty="0">
                <a:solidFill>
                  <a:schemeClr val="tx2"/>
                </a:solidFill>
                <a:latin typeface="Aharoni" panose="02010803020104030203" pitchFamily="2" charset="-79"/>
                <a:cs typeface="Aharoni" panose="02010803020104030203" pitchFamily="2" charset="-79"/>
              </a:rPr>
              <a:t>Gracias por su comprensión </a:t>
            </a:r>
            <a:endParaRPr lang="es-AR" sz="6300" b="1"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74800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a:extLst>
              <a:ext uri="{FF2B5EF4-FFF2-40B4-BE49-F238E27FC236}">
                <a16:creationId xmlns:a16="http://schemas.microsoft.com/office/drawing/2014/main" id="{2B7F5513-0094-97C3-9B37-BB12C24BCD49}"/>
              </a:ext>
            </a:extLst>
          </p:cNvPr>
          <p:cNvSpPr>
            <a:spLocks noGrp="1"/>
          </p:cNvSpPr>
          <p:nvPr>
            <p:ph type="sldNum" sz="quarter" idx="12"/>
          </p:nvPr>
        </p:nvSpPr>
        <p:spPr>
          <a:xfrm>
            <a:off x="795528" y="6413342"/>
            <a:ext cx="762000" cy="228600"/>
          </a:xfrm>
        </p:spPr>
        <p:txBody>
          <a:bodyPr rtlCol="0"/>
          <a:lstStyle/>
          <a:p>
            <a:pPr rtl="0"/>
            <a:fld id="{022B156B-59AE-415F-B24B-8756D48BB977}" type="slidenum">
              <a:rPr lang="en-US" smtClean="0"/>
              <a:pPr rtl="0"/>
              <a:t>3</a:t>
            </a:fld>
            <a:endParaRPr lang="en-US" dirty="0"/>
          </a:p>
        </p:txBody>
      </p:sp>
      <p:sp>
        <p:nvSpPr>
          <p:cNvPr id="7" name="CuadroTexto 6">
            <a:extLst>
              <a:ext uri="{FF2B5EF4-FFF2-40B4-BE49-F238E27FC236}">
                <a16:creationId xmlns:a16="http://schemas.microsoft.com/office/drawing/2014/main" id="{76A3FFA8-7C6E-2D4E-CF5F-13765C502477}"/>
              </a:ext>
            </a:extLst>
          </p:cNvPr>
          <p:cNvSpPr txBox="1"/>
          <p:nvPr/>
        </p:nvSpPr>
        <p:spPr>
          <a:xfrm>
            <a:off x="451342" y="1460580"/>
            <a:ext cx="4287926"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Definición de computadora</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1" name="CuadroTexto 10">
            <a:extLst>
              <a:ext uri="{FF2B5EF4-FFF2-40B4-BE49-F238E27FC236}">
                <a16:creationId xmlns:a16="http://schemas.microsoft.com/office/drawing/2014/main" id="{C0DAAEE1-A98E-3775-F400-5A55AE9BF8B1}"/>
              </a:ext>
            </a:extLst>
          </p:cNvPr>
          <p:cNvSpPr txBox="1"/>
          <p:nvPr/>
        </p:nvSpPr>
        <p:spPr>
          <a:xfrm>
            <a:off x="427887" y="3989212"/>
            <a:ext cx="5372073"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Tipos de datos e información </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2" name="CuadroTexto 11">
            <a:extLst>
              <a:ext uri="{FF2B5EF4-FFF2-40B4-BE49-F238E27FC236}">
                <a16:creationId xmlns:a16="http://schemas.microsoft.com/office/drawing/2014/main" id="{C99F9034-827D-113D-A135-1D28F7BB1EC7}"/>
              </a:ext>
            </a:extLst>
          </p:cNvPr>
          <p:cNvSpPr txBox="1"/>
          <p:nvPr/>
        </p:nvSpPr>
        <p:spPr>
          <a:xfrm>
            <a:off x="427888" y="1922245"/>
            <a:ext cx="5372072" cy="1754326"/>
          </a:xfrm>
          <a:prstGeom prst="rect">
            <a:avLst/>
          </a:prstGeom>
          <a:noFill/>
        </p:spPr>
        <p:txBody>
          <a:bodyPr wrap="square" rtlCol="0">
            <a:spAutoFit/>
          </a:bodyPr>
          <a:lstStyle/>
          <a:p>
            <a:pPr algn="l"/>
            <a:r>
              <a:rPr lang="es-419" dirty="0"/>
              <a:t>• Una computadora es un dispositivo electrónico, capaz de recibir, procesar y almacenar todos los datos para producir información útil. </a:t>
            </a:r>
          </a:p>
          <a:p>
            <a:pPr algn="l"/>
            <a:r>
              <a:rPr lang="es-419" dirty="0"/>
              <a:t>•Realiza operaciones lógicas y matemáticas, a alta velocidad, siguiendo instrucciones programadas</a:t>
            </a:r>
            <a:endParaRPr lang="es-AR" dirty="0"/>
          </a:p>
        </p:txBody>
      </p:sp>
      <p:sp>
        <p:nvSpPr>
          <p:cNvPr id="13" name="CuadroTexto 12">
            <a:extLst>
              <a:ext uri="{FF2B5EF4-FFF2-40B4-BE49-F238E27FC236}">
                <a16:creationId xmlns:a16="http://schemas.microsoft.com/office/drawing/2014/main" id="{23269565-805A-99B8-EF63-6444BBD67209}"/>
              </a:ext>
            </a:extLst>
          </p:cNvPr>
          <p:cNvSpPr txBox="1"/>
          <p:nvPr/>
        </p:nvSpPr>
        <p:spPr>
          <a:xfrm>
            <a:off x="451342" y="4520257"/>
            <a:ext cx="5372073" cy="1754326"/>
          </a:xfrm>
          <a:prstGeom prst="rect">
            <a:avLst/>
          </a:prstGeom>
          <a:noFill/>
        </p:spPr>
        <p:txBody>
          <a:bodyPr wrap="square" rtlCol="0">
            <a:spAutoFit/>
          </a:bodyPr>
          <a:lstStyle/>
          <a:p>
            <a:pPr algn="l"/>
            <a:r>
              <a:rPr lang="es-419" b="1" dirty="0"/>
              <a:t>Datos</a:t>
            </a:r>
            <a:r>
              <a:rPr lang="es-419" dirty="0"/>
              <a:t>: son hechos o cifras en bruto, sin un contexto específico. (Ej: 25; rojo; martes)</a:t>
            </a:r>
          </a:p>
          <a:p>
            <a:pPr algn="l"/>
            <a:r>
              <a:rPr lang="es-419" b="1" dirty="0"/>
              <a:t>Información: </a:t>
            </a:r>
            <a:r>
              <a:rPr lang="es-419" dirty="0"/>
              <a:t>son datos procesados y organizados que adquieren significados y contexto. (Ej: “ la temperatura es de 25°”; “ el coche es rojo”; “ la reunión es el martes”)</a:t>
            </a:r>
            <a:endParaRPr lang="es-AR" dirty="0"/>
          </a:p>
        </p:txBody>
      </p:sp>
      <p:sp>
        <p:nvSpPr>
          <p:cNvPr id="15" name="CuadroTexto 14">
            <a:extLst>
              <a:ext uri="{FF2B5EF4-FFF2-40B4-BE49-F238E27FC236}">
                <a16:creationId xmlns:a16="http://schemas.microsoft.com/office/drawing/2014/main" id="{2C535B09-9A83-A532-A2A0-FC8AF02E5DE1}"/>
              </a:ext>
            </a:extLst>
          </p:cNvPr>
          <p:cNvSpPr txBox="1"/>
          <p:nvPr/>
        </p:nvSpPr>
        <p:spPr>
          <a:xfrm>
            <a:off x="6398658" y="672712"/>
            <a:ext cx="2646221"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Tipos de datos</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6" name="CuadroTexto 15">
            <a:extLst>
              <a:ext uri="{FF2B5EF4-FFF2-40B4-BE49-F238E27FC236}">
                <a16:creationId xmlns:a16="http://schemas.microsoft.com/office/drawing/2014/main" id="{BE625620-8020-2938-A1B9-4F691F83B236}"/>
              </a:ext>
            </a:extLst>
          </p:cNvPr>
          <p:cNvSpPr txBox="1"/>
          <p:nvPr/>
        </p:nvSpPr>
        <p:spPr>
          <a:xfrm>
            <a:off x="6398658" y="1134377"/>
            <a:ext cx="4287926" cy="923330"/>
          </a:xfrm>
          <a:prstGeom prst="rect">
            <a:avLst/>
          </a:prstGeom>
          <a:noFill/>
        </p:spPr>
        <p:txBody>
          <a:bodyPr wrap="square" rtlCol="0">
            <a:spAutoFit/>
          </a:bodyPr>
          <a:lstStyle/>
          <a:p>
            <a:pPr algn="l"/>
            <a:r>
              <a:rPr lang="es-419" b="1" dirty="0"/>
              <a:t>Numéricos</a:t>
            </a:r>
            <a:r>
              <a:rPr lang="es-419" dirty="0"/>
              <a:t> (enteros, decimales)</a:t>
            </a:r>
          </a:p>
          <a:p>
            <a:pPr algn="l"/>
            <a:r>
              <a:rPr lang="es-419" b="1" dirty="0"/>
              <a:t>Textuales</a:t>
            </a:r>
            <a:r>
              <a:rPr lang="es-419" dirty="0"/>
              <a:t> (caracteres, palabras)</a:t>
            </a:r>
          </a:p>
          <a:p>
            <a:pPr algn="l"/>
            <a:endParaRPr lang="es-AR" dirty="0"/>
          </a:p>
        </p:txBody>
      </p:sp>
      <p:sp>
        <p:nvSpPr>
          <p:cNvPr id="17" name="CuadroTexto 16">
            <a:extLst>
              <a:ext uri="{FF2B5EF4-FFF2-40B4-BE49-F238E27FC236}">
                <a16:creationId xmlns:a16="http://schemas.microsoft.com/office/drawing/2014/main" id="{303F34D9-D1D4-29A9-5ECA-DE8DABDCAEF8}"/>
              </a:ext>
            </a:extLst>
          </p:cNvPr>
          <p:cNvSpPr txBox="1"/>
          <p:nvPr/>
        </p:nvSpPr>
        <p:spPr>
          <a:xfrm>
            <a:off x="6398658" y="1735466"/>
            <a:ext cx="4287926" cy="646331"/>
          </a:xfrm>
          <a:prstGeom prst="rect">
            <a:avLst/>
          </a:prstGeom>
          <a:noFill/>
        </p:spPr>
        <p:txBody>
          <a:bodyPr wrap="square" rtlCol="0">
            <a:spAutoFit/>
          </a:bodyPr>
          <a:lstStyle/>
          <a:p>
            <a:pPr algn="l"/>
            <a:r>
              <a:rPr lang="es-419" b="1" dirty="0"/>
              <a:t>Booleanos</a:t>
            </a:r>
            <a:r>
              <a:rPr lang="es-419" dirty="0"/>
              <a:t>(verdadero/falso)</a:t>
            </a:r>
          </a:p>
          <a:p>
            <a:pPr algn="l"/>
            <a:r>
              <a:rPr lang="es-419" b="1" dirty="0"/>
              <a:t>Multimedia</a:t>
            </a:r>
            <a:r>
              <a:rPr lang="es-419" dirty="0"/>
              <a:t> (imágenes, audio, video)</a:t>
            </a:r>
          </a:p>
        </p:txBody>
      </p:sp>
      <p:sp>
        <p:nvSpPr>
          <p:cNvPr id="29" name="CuadroTexto 28">
            <a:extLst>
              <a:ext uri="{FF2B5EF4-FFF2-40B4-BE49-F238E27FC236}">
                <a16:creationId xmlns:a16="http://schemas.microsoft.com/office/drawing/2014/main" id="{F8DA04C0-22F2-0189-E381-250FF04E7467}"/>
              </a:ext>
            </a:extLst>
          </p:cNvPr>
          <p:cNvSpPr txBox="1"/>
          <p:nvPr/>
        </p:nvSpPr>
        <p:spPr>
          <a:xfrm>
            <a:off x="6398658" y="2598003"/>
            <a:ext cx="5701567" cy="830997"/>
          </a:xfrm>
          <a:prstGeom prst="rect">
            <a:avLst/>
          </a:prstGeom>
          <a:noFill/>
        </p:spPr>
        <p:txBody>
          <a:bodyPr wrap="square" rtlCol="0">
            <a:spAutoFit/>
          </a:bodyPr>
          <a:lstStyle/>
          <a:p>
            <a:pPr algn="l"/>
            <a:r>
              <a:rPr lang="es-419" sz="2400" dirty="0">
                <a:solidFill>
                  <a:schemeClr val="bg1">
                    <a:lumMod val="10000"/>
                  </a:schemeClr>
                </a:solidFill>
                <a:latin typeface="Aharoni" panose="02010803020104030203" pitchFamily="2" charset="-79"/>
                <a:cs typeface="Aharoni" panose="02010803020104030203" pitchFamily="2" charset="-79"/>
              </a:rPr>
              <a:t>Herramientas para el procesamiento y almacenamiento de datos.</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
        <p:nvSpPr>
          <p:cNvPr id="30" name="CuadroTexto 29">
            <a:extLst>
              <a:ext uri="{FF2B5EF4-FFF2-40B4-BE49-F238E27FC236}">
                <a16:creationId xmlns:a16="http://schemas.microsoft.com/office/drawing/2014/main" id="{067D5C89-102B-6D56-D018-E621E6554A6E}"/>
              </a:ext>
            </a:extLst>
          </p:cNvPr>
          <p:cNvSpPr txBox="1"/>
          <p:nvPr/>
        </p:nvSpPr>
        <p:spPr>
          <a:xfrm>
            <a:off x="5187795" y="2523892"/>
            <a:ext cx="1828800" cy="1828800"/>
          </a:xfrm>
          <a:prstGeom prst="rect">
            <a:avLst/>
          </a:prstGeom>
          <a:noFill/>
        </p:spPr>
        <p:txBody>
          <a:bodyPr wrap="square" rtlCol="0">
            <a:spAutoFit/>
          </a:bodyPr>
          <a:lstStyle/>
          <a:p>
            <a:pPr algn="l"/>
            <a:endParaRPr lang="es-AR" dirty="0"/>
          </a:p>
        </p:txBody>
      </p:sp>
      <p:sp>
        <p:nvSpPr>
          <p:cNvPr id="32" name="CuadroTexto 31">
            <a:extLst>
              <a:ext uri="{FF2B5EF4-FFF2-40B4-BE49-F238E27FC236}">
                <a16:creationId xmlns:a16="http://schemas.microsoft.com/office/drawing/2014/main" id="{94F77D4C-3EE5-DA0B-1DC3-01ABE9D79294}"/>
              </a:ext>
            </a:extLst>
          </p:cNvPr>
          <p:cNvSpPr txBox="1"/>
          <p:nvPr/>
        </p:nvSpPr>
        <p:spPr>
          <a:xfrm>
            <a:off x="6273167" y="3503111"/>
            <a:ext cx="5827058" cy="2862322"/>
          </a:xfrm>
          <a:prstGeom prst="rect">
            <a:avLst/>
          </a:prstGeom>
          <a:noFill/>
        </p:spPr>
        <p:txBody>
          <a:bodyPr wrap="square" rtlCol="0">
            <a:spAutoFit/>
          </a:bodyPr>
          <a:lstStyle/>
          <a:p>
            <a:pPr algn="l"/>
            <a:r>
              <a:rPr lang="es-419" dirty="0"/>
              <a:t>•</a:t>
            </a:r>
            <a:r>
              <a:rPr lang="es-AR" b="1" dirty="0"/>
              <a:t>Hardware</a:t>
            </a:r>
            <a:r>
              <a:rPr lang="es-AR" dirty="0"/>
              <a:t>: Componentes físicos de la computadora (CPU, memoria, periféricos).</a:t>
            </a:r>
            <a:endParaRPr lang="es-419" dirty="0"/>
          </a:p>
          <a:p>
            <a:pPr algn="l"/>
            <a:r>
              <a:rPr lang="es-419" dirty="0"/>
              <a:t>•</a:t>
            </a:r>
            <a:r>
              <a:rPr lang="es-AR" b="1" dirty="0"/>
              <a:t>Software</a:t>
            </a:r>
            <a:r>
              <a:rPr lang="es-AR" dirty="0"/>
              <a:t>: Programas y aplicaciones que permiten procesar y gestionar datos.</a:t>
            </a:r>
            <a:endParaRPr lang="es-419" dirty="0"/>
          </a:p>
          <a:p>
            <a:pPr algn="l"/>
            <a:r>
              <a:rPr lang="es-419" dirty="0"/>
              <a:t>•</a:t>
            </a:r>
            <a:r>
              <a:rPr lang="es-AR" b="1" dirty="0"/>
              <a:t>Sistemas de gestión de bases de datos </a:t>
            </a:r>
            <a:r>
              <a:rPr lang="es-AR" dirty="0"/>
              <a:t>(DBMS): Para organizar y almacenar grandes volúmenes de datos.</a:t>
            </a:r>
            <a:endParaRPr lang="es-419" dirty="0"/>
          </a:p>
          <a:p>
            <a:pPr algn="l"/>
            <a:r>
              <a:rPr lang="es-419" dirty="0"/>
              <a:t>•</a:t>
            </a:r>
            <a:r>
              <a:rPr lang="es-AR" b="1" dirty="0"/>
              <a:t>Herramientas de análisis de datos</a:t>
            </a:r>
            <a:r>
              <a:rPr lang="es-AR" dirty="0"/>
              <a:t>: Para extraer información valiosa de los datos(hojas de cálculo, software estadístico).</a:t>
            </a:r>
          </a:p>
        </p:txBody>
      </p:sp>
    </p:spTree>
    <p:extLst>
      <p:ext uri="{BB962C8B-B14F-4D97-AF65-F5344CB8AC3E}">
        <p14:creationId xmlns:p14="http://schemas.microsoft.com/office/powerpoint/2010/main" val="131566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3CCF77EF-89D3-D160-6AC9-0A885BB7BEF0}"/>
              </a:ext>
            </a:extLst>
          </p:cNvPr>
          <p:cNvSpPr>
            <a:spLocks noGrp="1"/>
          </p:cNvSpPr>
          <p:nvPr>
            <p:ph type="sldNum" sz="quarter" idx="12"/>
          </p:nvPr>
        </p:nvSpPr>
        <p:spPr/>
        <p:txBody>
          <a:bodyPr/>
          <a:lstStyle/>
          <a:p>
            <a:pPr rtl="0"/>
            <a:fld id="{022B156B-59AE-415F-B24B-8756D48BB977}" type="slidenum">
              <a:rPr lang="es-AR" smtClean="0"/>
              <a:t>4</a:t>
            </a:fld>
            <a:endParaRPr lang="es-AR" dirty="0"/>
          </a:p>
        </p:txBody>
      </p:sp>
      <p:sp>
        <p:nvSpPr>
          <p:cNvPr id="7" name="CuadroTexto 6">
            <a:extLst>
              <a:ext uri="{FF2B5EF4-FFF2-40B4-BE49-F238E27FC236}">
                <a16:creationId xmlns:a16="http://schemas.microsoft.com/office/drawing/2014/main" id="{21507E86-9770-9DC3-CD1D-44238DEBB628}"/>
              </a:ext>
            </a:extLst>
          </p:cNvPr>
          <p:cNvSpPr txBox="1"/>
          <p:nvPr/>
        </p:nvSpPr>
        <p:spPr>
          <a:xfrm>
            <a:off x="268942" y="1689623"/>
            <a:ext cx="5827058" cy="923330"/>
          </a:xfrm>
          <a:prstGeom prst="rect">
            <a:avLst/>
          </a:prstGeom>
          <a:noFill/>
        </p:spPr>
        <p:txBody>
          <a:bodyPr wrap="square" rtlCol="0">
            <a:spAutoFit/>
          </a:bodyPr>
          <a:lstStyle/>
          <a:p>
            <a:pPr algn="l"/>
            <a:r>
              <a:rPr lang="es-AR" dirty="0"/>
              <a:t>El hardware es la parte física y tangible de una computadora. Incluye todos los componentes electrónicos y mecánicos.</a:t>
            </a:r>
          </a:p>
        </p:txBody>
      </p:sp>
      <p:sp>
        <p:nvSpPr>
          <p:cNvPr id="8" name="CuadroTexto 7">
            <a:extLst>
              <a:ext uri="{FF2B5EF4-FFF2-40B4-BE49-F238E27FC236}">
                <a16:creationId xmlns:a16="http://schemas.microsoft.com/office/drawing/2014/main" id="{4F4C056C-ACE1-7158-B0E4-D7EB56405BC4}"/>
              </a:ext>
            </a:extLst>
          </p:cNvPr>
          <p:cNvSpPr txBox="1"/>
          <p:nvPr/>
        </p:nvSpPr>
        <p:spPr>
          <a:xfrm>
            <a:off x="210670" y="3643353"/>
            <a:ext cx="5768787" cy="2308324"/>
          </a:xfrm>
          <a:prstGeom prst="rect">
            <a:avLst/>
          </a:prstGeom>
          <a:noFill/>
        </p:spPr>
        <p:txBody>
          <a:bodyPr wrap="square" rtlCol="0">
            <a:spAutoFit/>
          </a:bodyPr>
          <a:lstStyle/>
          <a:p>
            <a:pPr algn="l"/>
            <a:r>
              <a:rPr lang="es-419" dirty="0"/>
              <a:t>•</a:t>
            </a:r>
            <a:r>
              <a:rPr lang="es-AR" b="1" dirty="0"/>
              <a:t>Unidad Central de Procesamiento</a:t>
            </a:r>
            <a:r>
              <a:rPr lang="es-AR" dirty="0"/>
              <a:t> (CPU): El “cerebro” de la computadora, donde se ejecutan las instrucciones.</a:t>
            </a:r>
            <a:endParaRPr lang="es-419" dirty="0"/>
          </a:p>
          <a:p>
            <a:pPr algn="l"/>
            <a:r>
              <a:rPr lang="es-419" dirty="0"/>
              <a:t>•</a:t>
            </a:r>
            <a:r>
              <a:rPr lang="es-AR" b="1" dirty="0"/>
              <a:t>Memoria</a:t>
            </a:r>
            <a:r>
              <a:rPr lang="es-AR" dirty="0"/>
              <a:t>: Almacena datos e instrucciones temporalmente (RAM) opermanentemente (ROM).</a:t>
            </a:r>
            <a:endParaRPr lang="es-419" dirty="0"/>
          </a:p>
          <a:p>
            <a:pPr algn="l"/>
            <a:r>
              <a:rPr lang="es-419" dirty="0"/>
              <a:t>•</a:t>
            </a:r>
            <a:r>
              <a:rPr lang="es-AR" b="1" dirty="0"/>
              <a:t>Periféricos</a:t>
            </a:r>
            <a:r>
              <a:rPr lang="es-AR" dirty="0"/>
              <a:t>: Dispositivos de entrada/salida (teclado, ratón, monitor, impresora).</a:t>
            </a:r>
            <a:endParaRPr lang="es-419" dirty="0"/>
          </a:p>
          <a:p>
            <a:pPr algn="l"/>
            <a:endParaRPr lang="es-AR" dirty="0"/>
          </a:p>
        </p:txBody>
      </p:sp>
      <p:sp>
        <p:nvSpPr>
          <p:cNvPr id="9" name="CuadroTexto 8">
            <a:extLst>
              <a:ext uri="{FF2B5EF4-FFF2-40B4-BE49-F238E27FC236}">
                <a16:creationId xmlns:a16="http://schemas.microsoft.com/office/drawing/2014/main" id="{5C8B1760-5B48-D7A9-F233-610538809C56}"/>
              </a:ext>
            </a:extLst>
          </p:cNvPr>
          <p:cNvSpPr txBox="1"/>
          <p:nvPr/>
        </p:nvSpPr>
        <p:spPr>
          <a:xfrm>
            <a:off x="210670" y="1227958"/>
            <a:ext cx="4098619" cy="461665"/>
          </a:xfrm>
          <a:prstGeom prst="rect">
            <a:avLst/>
          </a:prstGeom>
          <a:noFill/>
        </p:spPr>
        <p:txBody>
          <a:bodyPr wrap="square" rtlCol="0">
            <a:spAutoFit/>
          </a:bodyPr>
          <a:lstStyle/>
          <a:p>
            <a:pPr algn="l"/>
            <a:r>
              <a:rPr lang="es-419" sz="2400" dirty="0">
                <a:solidFill>
                  <a:schemeClr val="bg1">
                    <a:lumMod val="10000"/>
                  </a:schemeClr>
                </a:solidFill>
                <a:latin typeface="Aharoni" panose="02010803020104030203" pitchFamily="2" charset="-79"/>
                <a:cs typeface="Aharoni" panose="02010803020104030203" pitchFamily="2" charset="-79"/>
              </a:rPr>
              <a:t>Concepto de Hardware</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8D46E07E-9A8A-2CE6-8A39-5855283B770F}"/>
              </a:ext>
            </a:extLst>
          </p:cNvPr>
          <p:cNvSpPr txBox="1"/>
          <p:nvPr/>
        </p:nvSpPr>
        <p:spPr>
          <a:xfrm>
            <a:off x="123262" y="3157488"/>
            <a:ext cx="5943601" cy="461665"/>
          </a:xfrm>
          <a:prstGeom prst="rect">
            <a:avLst/>
          </a:prstGeom>
          <a:noFill/>
        </p:spPr>
        <p:txBody>
          <a:bodyPr wrap="square" rtlCol="0">
            <a:spAutoFit/>
          </a:bodyPr>
          <a:lstStyle/>
          <a:p>
            <a:pPr algn="l"/>
            <a:r>
              <a:rPr lang="es-419" sz="2400" dirty="0">
                <a:solidFill>
                  <a:schemeClr val="bg1">
                    <a:lumMod val="10000"/>
                  </a:schemeClr>
                </a:solidFill>
                <a:latin typeface="Aharoni" panose="02010803020104030203" pitchFamily="2" charset="-79"/>
                <a:cs typeface="Aharoni" panose="02010803020104030203" pitchFamily="2" charset="-79"/>
              </a:rPr>
              <a:t>Componentes de una computadora</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
        <p:nvSpPr>
          <p:cNvPr id="17" name="CuadroTexto 16">
            <a:extLst>
              <a:ext uri="{FF2B5EF4-FFF2-40B4-BE49-F238E27FC236}">
                <a16:creationId xmlns:a16="http://schemas.microsoft.com/office/drawing/2014/main" id="{FBA6276A-0A65-3A73-8264-CE5DF635BE32}"/>
              </a:ext>
            </a:extLst>
          </p:cNvPr>
          <p:cNvSpPr txBox="1"/>
          <p:nvPr/>
        </p:nvSpPr>
        <p:spPr>
          <a:xfrm>
            <a:off x="6475614" y="943052"/>
            <a:ext cx="5343912" cy="1754326"/>
          </a:xfrm>
          <a:prstGeom prst="rect">
            <a:avLst/>
          </a:prstGeom>
          <a:noFill/>
        </p:spPr>
        <p:txBody>
          <a:bodyPr wrap="square" rtlCol="0">
            <a:spAutoFit/>
          </a:bodyPr>
          <a:lstStyle/>
          <a:p>
            <a:r>
              <a:rPr lang="es-419" dirty="0"/>
              <a:t>•</a:t>
            </a:r>
            <a:r>
              <a:rPr lang="es-AR" b="1" dirty="0"/>
              <a:t>Medios de almacenamiento</a:t>
            </a:r>
            <a:r>
              <a:rPr lang="es-AR" dirty="0"/>
              <a:t>: Discos duros, unidades SSD, memorias USB, para guardar datos de forma permanente.</a:t>
            </a:r>
            <a:endParaRPr lang="es-419" dirty="0"/>
          </a:p>
          <a:p>
            <a:pPr algn="l"/>
            <a:r>
              <a:rPr lang="es-419" dirty="0"/>
              <a:t>•</a:t>
            </a:r>
            <a:r>
              <a:rPr lang="es-AR" b="1" dirty="0"/>
              <a:t>Tarjeta madre</a:t>
            </a:r>
            <a:r>
              <a:rPr lang="es-AR" dirty="0"/>
              <a:t>: Es la tarjeta principal de la computadora, donde se conectan todos los componentes.</a:t>
            </a:r>
          </a:p>
        </p:txBody>
      </p:sp>
      <p:sp>
        <p:nvSpPr>
          <p:cNvPr id="19" name="CuadroTexto 18">
            <a:extLst>
              <a:ext uri="{FF2B5EF4-FFF2-40B4-BE49-F238E27FC236}">
                <a16:creationId xmlns:a16="http://schemas.microsoft.com/office/drawing/2014/main" id="{4EEF7A00-9273-502A-536B-4D4780D63989}"/>
              </a:ext>
            </a:extLst>
          </p:cNvPr>
          <p:cNvSpPr txBox="1"/>
          <p:nvPr/>
        </p:nvSpPr>
        <p:spPr>
          <a:xfrm>
            <a:off x="6475614" y="2926656"/>
            <a:ext cx="4098619"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Unidad de control (CPU)</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
        <p:nvSpPr>
          <p:cNvPr id="20" name="CuadroTexto 19">
            <a:extLst>
              <a:ext uri="{FF2B5EF4-FFF2-40B4-BE49-F238E27FC236}">
                <a16:creationId xmlns:a16="http://schemas.microsoft.com/office/drawing/2014/main" id="{05FE35A9-346E-D2E4-FEF0-8D393D6891DB}"/>
              </a:ext>
            </a:extLst>
          </p:cNvPr>
          <p:cNvSpPr txBox="1"/>
          <p:nvPr/>
        </p:nvSpPr>
        <p:spPr>
          <a:xfrm>
            <a:off x="6475614" y="3429000"/>
            <a:ext cx="5482499" cy="2031325"/>
          </a:xfrm>
          <a:prstGeom prst="rect">
            <a:avLst/>
          </a:prstGeom>
          <a:noFill/>
        </p:spPr>
        <p:txBody>
          <a:bodyPr wrap="square" rtlCol="0">
            <a:spAutoFit/>
          </a:bodyPr>
          <a:lstStyle/>
          <a:p>
            <a:r>
              <a:rPr lang="es-AR" b="0" i="0" dirty="0">
                <a:effectLst/>
                <a:latin typeface="Helvetica" pitchFamily="2" charset="0"/>
              </a:rPr>
              <a:t>﻿﻿La CPU se divide en:</a:t>
            </a:r>
            <a:endParaRPr lang="es-AR" dirty="0">
              <a:effectLst/>
              <a:latin typeface="Helvetica" pitchFamily="2" charset="0"/>
            </a:endParaRPr>
          </a:p>
          <a:p>
            <a:r>
              <a:rPr lang="es-419" b="1" i="0" dirty="0">
                <a:effectLst/>
                <a:latin typeface="Helvetica" pitchFamily="2" charset="0"/>
              </a:rPr>
              <a:t>  • </a:t>
            </a:r>
            <a:r>
              <a:rPr lang="es-AR" b="1" i="0" dirty="0">
                <a:effectLst/>
                <a:latin typeface="Helvetica" pitchFamily="2" charset="0"/>
              </a:rPr>
              <a:t>﻿﻿Unidad de Control</a:t>
            </a:r>
            <a:r>
              <a:rPr lang="es-AR" b="0" i="0" dirty="0">
                <a:effectLst/>
                <a:latin typeface="Helvetica" pitchFamily="2" charset="0"/>
              </a:rPr>
              <a:t> (UC): Dirige y coordina las operaciones.</a:t>
            </a:r>
            <a:br>
              <a:rPr lang="es-AR" b="0" i="0" dirty="0">
                <a:effectLst/>
                <a:latin typeface="Helvetica" pitchFamily="2" charset="0"/>
              </a:rPr>
            </a:br>
            <a:r>
              <a:rPr lang="es-419" b="0" i="0" dirty="0">
                <a:effectLst/>
                <a:latin typeface="Helvetica" pitchFamily="2" charset="0"/>
              </a:rPr>
              <a:t>  • </a:t>
            </a:r>
            <a:r>
              <a:rPr lang="es-AR" b="1" i="0" dirty="0">
                <a:effectLst/>
                <a:latin typeface="Helvetica" pitchFamily="2" charset="0"/>
              </a:rPr>
              <a:t>Unidad Aritmético-Lógica </a:t>
            </a:r>
            <a:r>
              <a:rPr lang="es-AR" b="0" i="0" dirty="0">
                <a:effectLst/>
                <a:latin typeface="Helvetica" pitchFamily="2" charset="0"/>
              </a:rPr>
              <a:t>(UAL): Realiza cálculos y operaciones lógicas.</a:t>
            </a:r>
            <a:br>
              <a:rPr lang="es-AR" b="0" i="0" dirty="0">
                <a:effectLst/>
                <a:latin typeface="Helvetica" pitchFamily="2" charset="0"/>
              </a:rPr>
            </a:br>
            <a:r>
              <a:rPr lang="es-419" b="0" i="0" dirty="0">
                <a:effectLst/>
                <a:latin typeface="Helvetica" pitchFamily="2" charset="0"/>
              </a:rPr>
              <a:t>  • </a:t>
            </a:r>
            <a:r>
              <a:rPr lang="es-AR" b="1" i="0" dirty="0">
                <a:effectLst/>
                <a:latin typeface="Helvetica" pitchFamily="2" charset="0"/>
              </a:rPr>
              <a:t>Registros</a:t>
            </a:r>
            <a:r>
              <a:rPr lang="es-AR" b="0" i="0" dirty="0">
                <a:effectLst/>
                <a:latin typeface="Helvetica" pitchFamily="2" charset="0"/>
              </a:rPr>
              <a:t>: Almacenamiento temporal de datos dentro de la CPU.</a:t>
            </a:r>
            <a:endParaRPr lang="es-AR" dirty="0"/>
          </a:p>
        </p:txBody>
      </p:sp>
    </p:spTree>
    <p:extLst>
      <p:ext uri="{BB962C8B-B14F-4D97-AF65-F5344CB8AC3E}">
        <p14:creationId xmlns:p14="http://schemas.microsoft.com/office/powerpoint/2010/main" val="53136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3D5DE230-E2AC-8A91-4F61-E20B4877D465}"/>
              </a:ext>
            </a:extLst>
          </p:cNvPr>
          <p:cNvSpPr>
            <a:spLocks noGrp="1"/>
          </p:cNvSpPr>
          <p:nvPr>
            <p:ph type="sldNum" sz="quarter" idx="12"/>
          </p:nvPr>
        </p:nvSpPr>
        <p:spPr/>
        <p:txBody>
          <a:bodyPr/>
          <a:lstStyle/>
          <a:p>
            <a:pPr rtl="0"/>
            <a:fld id="{022B156B-59AE-415F-B24B-8756D48BB977}" type="slidenum">
              <a:rPr lang="es-AR" smtClean="0"/>
              <a:t>5</a:t>
            </a:fld>
            <a:endParaRPr lang="es-AR" dirty="0"/>
          </a:p>
        </p:txBody>
      </p:sp>
      <p:sp>
        <p:nvSpPr>
          <p:cNvPr id="6" name="CuadroTexto 5">
            <a:extLst>
              <a:ext uri="{FF2B5EF4-FFF2-40B4-BE49-F238E27FC236}">
                <a16:creationId xmlns:a16="http://schemas.microsoft.com/office/drawing/2014/main" id="{A50F0D52-99A9-02D2-B0B5-E89FAAD8D4C4}"/>
              </a:ext>
            </a:extLst>
          </p:cNvPr>
          <p:cNvSpPr txBox="1"/>
          <p:nvPr/>
        </p:nvSpPr>
        <p:spPr>
          <a:xfrm>
            <a:off x="330893" y="1720840"/>
            <a:ext cx="5300472" cy="3416320"/>
          </a:xfrm>
          <a:prstGeom prst="rect">
            <a:avLst/>
          </a:prstGeom>
          <a:noFill/>
        </p:spPr>
        <p:txBody>
          <a:bodyPr wrap="square" rtlCol="0">
            <a:spAutoFit/>
          </a:bodyPr>
          <a:lstStyle/>
          <a:p>
            <a:r>
              <a:rPr lang="es-AR" b="0" i="0" dirty="0">
                <a:effectLst/>
                <a:latin typeface="Helvetica" pitchFamily="2" charset="0"/>
              </a:rPr>
              <a:t>﻿﻿</a:t>
            </a:r>
            <a:r>
              <a:rPr lang="es-AR" b="1" i="0" dirty="0">
                <a:effectLst/>
                <a:latin typeface="Helvetica" pitchFamily="2" charset="0"/>
              </a:rPr>
              <a:t>RAM</a:t>
            </a:r>
            <a:r>
              <a:rPr lang="es-AR" b="0" i="0" dirty="0">
                <a:effectLst/>
                <a:latin typeface="Helvetica" pitchFamily="2" charset="0"/>
              </a:rPr>
              <a:t> (Random Access Memory):</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Memoria principal de acceso aleatorio.</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Volátil (los datos se pierden al apagar la computadora).</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Almacena datos y programas en ejecución.</a:t>
            </a:r>
            <a:endParaRPr lang="es-AR" dirty="0">
              <a:effectLst/>
              <a:latin typeface="Helvetica" pitchFamily="2" charset="0"/>
            </a:endParaRPr>
          </a:p>
          <a:p>
            <a:r>
              <a:rPr lang="es-AR" b="0" i="0" dirty="0">
                <a:effectLst/>
                <a:latin typeface="Helvetica" pitchFamily="2" charset="0"/>
              </a:rPr>
              <a:t>﻿﻿</a:t>
            </a:r>
            <a:r>
              <a:rPr lang="es-AR" b="1" i="0" dirty="0">
                <a:effectLst/>
                <a:latin typeface="Helvetica" pitchFamily="2" charset="0"/>
              </a:rPr>
              <a:t>ROM</a:t>
            </a:r>
            <a:r>
              <a:rPr lang="es-AR" b="0" i="0" dirty="0">
                <a:effectLst/>
                <a:latin typeface="Helvetica" pitchFamily="2" charset="0"/>
              </a:rPr>
              <a:t> (Read-Only Memory):</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Memoria de solo lectura.</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No volátil (los datos se conservan al apagar la computadora).</a:t>
            </a:r>
            <a:br>
              <a:rPr lang="es-AR" b="0" i="0" dirty="0">
                <a:effectLst/>
                <a:latin typeface="Helvetica" pitchFamily="2" charset="0"/>
              </a:rPr>
            </a:br>
            <a:r>
              <a:rPr lang="es-419" b="0" i="0" dirty="0">
                <a:effectLst/>
                <a:latin typeface="Helvetica" pitchFamily="2" charset="0"/>
              </a:rPr>
              <a:t> •</a:t>
            </a:r>
            <a:r>
              <a:rPr lang="es-AR" b="0" i="0" dirty="0">
                <a:effectLst/>
                <a:latin typeface="Helvetica" pitchFamily="2" charset="0"/>
              </a:rPr>
              <a:t>Almacena instrucciones básicas para el arranque de la computadora.</a:t>
            </a:r>
            <a:endParaRPr lang="es-AR" dirty="0">
              <a:effectLst/>
              <a:latin typeface="Helvetica" pitchFamily="2" charset="0"/>
            </a:endParaRPr>
          </a:p>
          <a:p>
            <a:r>
              <a:rPr lang="es-AR" b="0" i="0" dirty="0">
                <a:effectLst/>
                <a:latin typeface="Helvetica" pitchFamily="2" charset="0"/>
              </a:rPr>
              <a:t>﻿﻿</a:t>
            </a:r>
            <a:endParaRPr lang="es-AR" dirty="0"/>
          </a:p>
        </p:txBody>
      </p:sp>
      <p:sp>
        <p:nvSpPr>
          <p:cNvPr id="8" name="CuadroTexto 7">
            <a:extLst>
              <a:ext uri="{FF2B5EF4-FFF2-40B4-BE49-F238E27FC236}">
                <a16:creationId xmlns:a16="http://schemas.microsoft.com/office/drawing/2014/main" id="{AE470118-F7D6-629B-FAB3-FB8686366C37}"/>
              </a:ext>
            </a:extLst>
          </p:cNvPr>
          <p:cNvSpPr txBox="1"/>
          <p:nvPr/>
        </p:nvSpPr>
        <p:spPr>
          <a:xfrm rot="10800000" flipH="1" flipV="1">
            <a:off x="6496206" y="1317831"/>
            <a:ext cx="5300472" cy="1477328"/>
          </a:xfrm>
          <a:prstGeom prst="rect">
            <a:avLst/>
          </a:prstGeom>
          <a:noFill/>
        </p:spPr>
        <p:txBody>
          <a:bodyPr wrap="square" rtlCol="0">
            <a:spAutoFit/>
          </a:bodyPr>
          <a:lstStyle/>
          <a:p>
            <a:r>
              <a:rPr lang="es-AR" b="1" i="0" dirty="0">
                <a:effectLst/>
                <a:latin typeface="Helvetica" pitchFamily="2" charset="0"/>
              </a:rPr>
              <a:t>De entrada</a:t>
            </a:r>
            <a:r>
              <a:rPr lang="es-AR" b="0" i="0" dirty="0">
                <a:effectLst/>
                <a:latin typeface="Helvetica" pitchFamily="2" charset="0"/>
              </a:rPr>
              <a:t>: Teclado, ratón, escáner, micrófono.</a:t>
            </a:r>
            <a:endParaRPr lang="es-AR" dirty="0">
              <a:effectLst/>
              <a:latin typeface="Helvetica" pitchFamily="2" charset="0"/>
            </a:endParaRPr>
          </a:p>
          <a:p>
            <a:r>
              <a:rPr lang="es-AR" b="1" i="0" dirty="0">
                <a:effectLst/>
                <a:latin typeface="Helvetica" pitchFamily="2" charset="0"/>
              </a:rPr>
              <a:t>De salida</a:t>
            </a:r>
            <a:r>
              <a:rPr lang="es-AR" b="0" i="0" dirty="0">
                <a:effectLst/>
                <a:latin typeface="Helvetica" pitchFamily="2" charset="0"/>
              </a:rPr>
              <a:t>: Monitor, impresora, altavoces.</a:t>
            </a:r>
            <a:endParaRPr lang="es-AR" dirty="0">
              <a:effectLst/>
              <a:latin typeface="Helvetica" pitchFamily="2" charset="0"/>
            </a:endParaRPr>
          </a:p>
          <a:p>
            <a:r>
              <a:rPr lang="es-AR" b="1" i="0" dirty="0">
                <a:effectLst/>
                <a:latin typeface="Helvetica" pitchFamily="2" charset="0"/>
              </a:rPr>
              <a:t>De entrada/salida</a:t>
            </a:r>
            <a:r>
              <a:rPr lang="es-AR" b="0" i="0" dirty="0">
                <a:effectLst/>
                <a:latin typeface="Helvetica" pitchFamily="2" charset="0"/>
              </a:rPr>
              <a:t>: Pantallas táctiles, módems, tarjetas de red.</a:t>
            </a:r>
            <a:endParaRPr lang="es-AR" dirty="0">
              <a:effectLst/>
              <a:latin typeface="Helvetica" pitchFamily="2" charset="0"/>
            </a:endParaRPr>
          </a:p>
          <a:p>
            <a:endParaRPr lang="es-AR" dirty="0">
              <a:effectLst/>
              <a:latin typeface="Helvetica" pitchFamily="2" charset="0"/>
            </a:endParaRPr>
          </a:p>
        </p:txBody>
      </p:sp>
      <p:sp>
        <p:nvSpPr>
          <p:cNvPr id="9" name="CuadroTexto 8">
            <a:extLst>
              <a:ext uri="{FF2B5EF4-FFF2-40B4-BE49-F238E27FC236}">
                <a16:creationId xmlns:a16="http://schemas.microsoft.com/office/drawing/2014/main" id="{3F79845A-A867-C713-CD31-F3C1D547C80A}"/>
              </a:ext>
            </a:extLst>
          </p:cNvPr>
          <p:cNvSpPr txBox="1"/>
          <p:nvPr/>
        </p:nvSpPr>
        <p:spPr>
          <a:xfrm>
            <a:off x="6560635" y="856166"/>
            <a:ext cx="3386180"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Periféricos</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F4DF0C57-93C4-EF9D-9B0D-A00DED60D0C5}"/>
              </a:ext>
            </a:extLst>
          </p:cNvPr>
          <p:cNvSpPr txBox="1"/>
          <p:nvPr/>
        </p:nvSpPr>
        <p:spPr>
          <a:xfrm>
            <a:off x="266463" y="1169027"/>
            <a:ext cx="5364902"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Memorias. Tipo de memoria.</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6" name="CuadroTexto 15">
            <a:extLst>
              <a:ext uri="{FF2B5EF4-FFF2-40B4-BE49-F238E27FC236}">
                <a16:creationId xmlns:a16="http://schemas.microsoft.com/office/drawing/2014/main" id="{616A4394-446F-389E-F388-5CEEC4E3BE1B}"/>
              </a:ext>
            </a:extLst>
          </p:cNvPr>
          <p:cNvSpPr txBox="1"/>
          <p:nvPr/>
        </p:nvSpPr>
        <p:spPr>
          <a:xfrm>
            <a:off x="330893" y="4844585"/>
            <a:ext cx="5364902" cy="1200329"/>
          </a:xfrm>
          <a:prstGeom prst="rect">
            <a:avLst/>
          </a:prstGeom>
          <a:noFill/>
        </p:spPr>
        <p:txBody>
          <a:bodyPr wrap="square" rtlCol="0">
            <a:spAutoFit/>
          </a:bodyPr>
          <a:lstStyle/>
          <a:p>
            <a:r>
              <a:rPr lang="es-AR" b="1" i="0" dirty="0">
                <a:effectLst/>
                <a:latin typeface="Helvetica" pitchFamily="2" charset="0"/>
              </a:rPr>
              <a:t>Memoria caché</a:t>
            </a:r>
            <a:r>
              <a:rPr lang="es-AR" b="0" i="0" dirty="0">
                <a:effectLst/>
                <a:latin typeface="Helvetica" pitchFamily="2" charset="0"/>
              </a:rPr>
              <a:t>:</a:t>
            </a:r>
            <a:r>
              <a:rPr lang="es-419" b="0" i="0" dirty="0">
                <a:effectLst/>
                <a:latin typeface="Helvetica" pitchFamily="2" charset="0"/>
              </a:rPr>
              <a:t> </a:t>
            </a:r>
          </a:p>
          <a:p>
            <a:r>
              <a:rPr lang="es-419" dirty="0">
                <a:latin typeface="Helvetica" pitchFamily="2" charset="0"/>
              </a:rPr>
              <a:t> •</a:t>
            </a:r>
            <a:r>
              <a:rPr lang="es-AR" b="0" i="0" dirty="0">
                <a:effectLst/>
                <a:latin typeface="Helvetica" pitchFamily="2" charset="0"/>
              </a:rPr>
              <a:t>Memoria de alta velocidad que almacena datos de uso frecuente.</a:t>
            </a:r>
            <a:endParaRPr lang="es-AR" dirty="0">
              <a:effectLst/>
              <a:latin typeface="Helvetica" pitchFamily="2" charset="0"/>
            </a:endParaRPr>
          </a:p>
          <a:p>
            <a:pPr algn="l"/>
            <a:endParaRPr lang="es-AR" dirty="0"/>
          </a:p>
        </p:txBody>
      </p:sp>
      <p:sp>
        <p:nvSpPr>
          <p:cNvPr id="18" name="CuadroTexto 17">
            <a:extLst>
              <a:ext uri="{FF2B5EF4-FFF2-40B4-BE49-F238E27FC236}">
                <a16:creationId xmlns:a16="http://schemas.microsoft.com/office/drawing/2014/main" id="{138C228C-CDBF-18A1-D463-278469C97618}"/>
              </a:ext>
            </a:extLst>
          </p:cNvPr>
          <p:cNvSpPr txBox="1"/>
          <p:nvPr/>
        </p:nvSpPr>
        <p:spPr>
          <a:xfrm>
            <a:off x="6496206" y="2795160"/>
            <a:ext cx="4621560" cy="461665"/>
          </a:xfrm>
          <a:prstGeom prst="rect">
            <a:avLst/>
          </a:prstGeom>
          <a:noFill/>
        </p:spPr>
        <p:txBody>
          <a:bodyPr wrap="square" rtlCol="0">
            <a:spAutoFit/>
          </a:bodyPr>
          <a:lstStyle/>
          <a:p>
            <a:pPr algn="l"/>
            <a:r>
              <a:rPr lang="es-419" sz="2400" b="1" dirty="0">
                <a:solidFill>
                  <a:schemeClr val="bg1">
                    <a:lumMod val="10000"/>
                  </a:schemeClr>
                </a:solidFill>
                <a:latin typeface="Aharoni" panose="02010803020104030203" pitchFamily="2" charset="-79"/>
                <a:cs typeface="Aharoni" panose="02010803020104030203" pitchFamily="2" charset="-79"/>
              </a:rPr>
              <a:t>Medios de almacenamiento</a:t>
            </a:r>
            <a:endParaRPr lang="es-AR" sz="2400" b="1" dirty="0">
              <a:solidFill>
                <a:schemeClr val="bg1">
                  <a:lumMod val="10000"/>
                </a:schemeClr>
              </a:solidFill>
              <a:latin typeface="Aharoni" panose="02010803020104030203" pitchFamily="2" charset="-79"/>
              <a:cs typeface="Aharoni" panose="02010803020104030203" pitchFamily="2" charset="-79"/>
            </a:endParaRPr>
          </a:p>
        </p:txBody>
      </p:sp>
      <p:sp>
        <p:nvSpPr>
          <p:cNvPr id="19" name="CuadroTexto 18">
            <a:extLst>
              <a:ext uri="{FF2B5EF4-FFF2-40B4-BE49-F238E27FC236}">
                <a16:creationId xmlns:a16="http://schemas.microsoft.com/office/drawing/2014/main" id="{9287D1E1-2F1A-182F-1976-FD726B7580D9}"/>
              </a:ext>
            </a:extLst>
          </p:cNvPr>
          <p:cNvSpPr txBox="1"/>
          <p:nvPr/>
        </p:nvSpPr>
        <p:spPr>
          <a:xfrm>
            <a:off x="6431777" y="3256825"/>
            <a:ext cx="5364901" cy="2862322"/>
          </a:xfrm>
          <a:prstGeom prst="rect">
            <a:avLst/>
          </a:prstGeom>
          <a:noFill/>
        </p:spPr>
        <p:txBody>
          <a:bodyPr wrap="square" rtlCol="0">
            <a:spAutoFit/>
          </a:bodyPr>
          <a:lstStyle/>
          <a:p>
            <a:pPr algn="l"/>
            <a:r>
              <a:rPr lang="es-AR" dirty="0"/>
              <a:t>• </a:t>
            </a:r>
            <a:r>
              <a:rPr lang="es-AR" b="1" dirty="0"/>
              <a:t>Discos duros </a:t>
            </a:r>
            <a:r>
              <a:rPr lang="es-AR" dirty="0"/>
              <a:t>(HDD): Almacenamiento magnético de gran capacidad.</a:t>
            </a:r>
            <a:endParaRPr lang="es-419" dirty="0"/>
          </a:p>
          <a:p>
            <a:pPr algn="l"/>
            <a:r>
              <a:rPr lang="es-AR" dirty="0"/>
              <a:t>• </a:t>
            </a:r>
            <a:r>
              <a:rPr lang="es-AR" b="1" dirty="0"/>
              <a:t>Unidades de estado sólido </a:t>
            </a:r>
            <a:r>
              <a:rPr lang="es-AR" dirty="0"/>
              <a:t>(SSD): Almacenamiento flash de alta velocidad.</a:t>
            </a:r>
            <a:endParaRPr lang="es-419" dirty="0"/>
          </a:p>
          <a:p>
            <a:pPr algn="l"/>
            <a:r>
              <a:rPr lang="es-AR" dirty="0"/>
              <a:t>• </a:t>
            </a:r>
            <a:r>
              <a:rPr lang="es-AR" b="1" dirty="0"/>
              <a:t>Memorias USB</a:t>
            </a:r>
            <a:r>
              <a:rPr lang="es-AR" dirty="0"/>
              <a:t>: Almacenamiento portátil y de fácil acceso.</a:t>
            </a:r>
            <a:endParaRPr lang="es-419" dirty="0"/>
          </a:p>
          <a:p>
            <a:pPr algn="l"/>
            <a:r>
              <a:rPr lang="es-AR" dirty="0"/>
              <a:t>• </a:t>
            </a:r>
            <a:r>
              <a:rPr lang="es-AR" b="1" dirty="0"/>
              <a:t>Tarjetas de memoria</a:t>
            </a:r>
            <a:r>
              <a:rPr lang="es-AR" dirty="0"/>
              <a:t> (SD): Utilizadas en cámaras, teléfonos móviles, etc.</a:t>
            </a:r>
            <a:endParaRPr lang="es-419" dirty="0"/>
          </a:p>
          <a:p>
            <a:pPr algn="l"/>
            <a:r>
              <a:rPr lang="es-AR" dirty="0"/>
              <a:t>• </a:t>
            </a:r>
            <a:r>
              <a:rPr lang="es-AR" b="1" dirty="0"/>
              <a:t>Almacenamiento en la nube</a:t>
            </a:r>
            <a:r>
              <a:rPr lang="es-AR" dirty="0"/>
              <a:t>: Servicios en línea para guardar datos en servidores remotos.</a:t>
            </a:r>
          </a:p>
        </p:txBody>
      </p:sp>
    </p:spTree>
    <p:extLst>
      <p:ext uri="{BB962C8B-B14F-4D97-AF65-F5344CB8AC3E}">
        <p14:creationId xmlns:p14="http://schemas.microsoft.com/office/powerpoint/2010/main" val="1952960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5DC5D3F4-FCF2-A283-8CEF-13F33CD57628}"/>
              </a:ext>
            </a:extLst>
          </p:cNvPr>
          <p:cNvSpPr>
            <a:spLocks noGrp="1"/>
          </p:cNvSpPr>
          <p:nvPr>
            <p:ph type="sldNum" sz="quarter" idx="12"/>
          </p:nvPr>
        </p:nvSpPr>
        <p:spPr/>
        <p:txBody>
          <a:bodyPr/>
          <a:lstStyle/>
          <a:p>
            <a:pPr rtl="0"/>
            <a:fld id="{022B156B-59AE-415F-B24B-8756D48BB977}" type="slidenum">
              <a:rPr lang="es-AR" smtClean="0"/>
              <a:t>6</a:t>
            </a:fld>
            <a:endParaRPr lang="es-AR" dirty="0"/>
          </a:p>
        </p:txBody>
      </p:sp>
      <p:sp>
        <p:nvSpPr>
          <p:cNvPr id="5" name="CuadroTexto 4">
            <a:extLst>
              <a:ext uri="{FF2B5EF4-FFF2-40B4-BE49-F238E27FC236}">
                <a16:creationId xmlns:a16="http://schemas.microsoft.com/office/drawing/2014/main" id="{A2ED6006-989E-3DF7-4AF3-661ED0EF56EB}"/>
              </a:ext>
            </a:extLst>
          </p:cNvPr>
          <p:cNvSpPr txBox="1"/>
          <p:nvPr/>
        </p:nvSpPr>
        <p:spPr>
          <a:xfrm>
            <a:off x="386574" y="1999785"/>
            <a:ext cx="5343913" cy="3970318"/>
          </a:xfrm>
          <a:prstGeom prst="rect">
            <a:avLst/>
          </a:prstGeom>
          <a:noFill/>
        </p:spPr>
        <p:txBody>
          <a:bodyPr wrap="square" rtlCol="0">
            <a:spAutoFit/>
          </a:bodyPr>
          <a:lstStyle/>
          <a:p>
            <a:pPr algn="l"/>
            <a:r>
              <a:rPr lang="es-AR" dirty="0"/>
              <a:t>El software es el conjunto de programas e instrucciones que permiten a la computadora realizar tareas.</a:t>
            </a:r>
            <a:endParaRPr lang="es-419" dirty="0"/>
          </a:p>
          <a:p>
            <a:pPr algn="l"/>
            <a:endParaRPr lang="es-419" dirty="0"/>
          </a:p>
          <a:p>
            <a:pPr algn="l"/>
            <a:r>
              <a:rPr lang="es-419" dirty="0"/>
              <a:t>        </a:t>
            </a:r>
            <a:r>
              <a:rPr lang="es-AR" b="1" dirty="0"/>
              <a:t>Clasificación</a:t>
            </a:r>
            <a:r>
              <a:rPr lang="es-AR" dirty="0"/>
              <a:t>:</a:t>
            </a:r>
            <a:endParaRPr lang="es-419" dirty="0"/>
          </a:p>
          <a:p>
            <a:pPr algn="l"/>
            <a:r>
              <a:rPr lang="es-AR" dirty="0"/>
              <a:t>• </a:t>
            </a:r>
            <a:r>
              <a:rPr lang="es-AR" b="1" dirty="0"/>
              <a:t>Software de sistema</a:t>
            </a:r>
            <a:r>
              <a:rPr lang="es-AR" dirty="0"/>
              <a:t>: Sistemas operativos (Windows, macOS, Linux), controladores de dispositivos.</a:t>
            </a:r>
            <a:endParaRPr lang="es-419" dirty="0"/>
          </a:p>
          <a:p>
            <a:pPr algn="l"/>
            <a:r>
              <a:rPr lang="es-AR" dirty="0"/>
              <a:t>• </a:t>
            </a:r>
            <a:r>
              <a:rPr lang="es-AR" b="1" dirty="0"/>
              <a:t>Software de aplicación</a:t>
            </a:r>
            <a:r>
              <a:rPr lang="es-AR" dirty="0"/>
              <a:t>: Programas para tareas específicas (procesadores de texto, hojas de cálculo, navegadores web).</a:t>
            </a:r>
            <a:endParaRPr lang="es-419" dirty="0"/>
          </a:p>
          <a:p>
            <a:pPr algn="l"/>
            <a:r>
              <a:rPr lang="es-AR" dirty="0"/>
              <a:t>• </a:t>
            </a:r>
            <a:r>
              <a:rPr lang="es-AR" b="1" dirty="0"/>
              <a:t>Software de programación</a:t>
            </a:r>
            <a:r>
              <a:rPr lang="es-AR" dirty="0"/>
              <a:t>: Herramientas para crear otros programas(compiladores, editores de código).</a:t>
            </a:r>
          </a:p>
        </p:txBody>
      </p:sp>
      <p:sp>
        <p:nvSpPr>
          <p:cNvPr id="6" name="CuadroTexto 5">
            <a:extLst>
              <a:ext uri="{FF2B5EF4-FFF2-40B4-BE49-F238E27FC236}">
                <a16:creationId xmlns:a16="http://schemas.microsoft.com/office/drawing/2014/main" id="{9BEFBE9F-8293-8876-0493-25F3A0F0FC98}"/>
              </a:ext>
            </a:extLst>
          </p:cNvPr>
          <p:cNvSpPr txBox="1"/>
          <p:nvPr/>
        </p:nvSpPr>
        <p:spPr>
          <a:xfrm>
            <a:off x="6461514" y="1676620"/>
            <a:ext cx="4693425" cy="2308324"/>
          </a:xfrm>
          <a:prstGeom prst="rect">
            <a:avLst/>
          </a:prstGeom>
          <a:noFill/>
        </p:spPr>
        <p:txBody>
          <a:bodyPr wrap="square" rtlCol="0">
            <a:spAutoFit/>
          </a:bodyPr>
          <a:lstStyle/>
          <a:p>
            <a:pPr algn="l"/>
            <a:r>
              <a:rPr lang="es-AR" dirty="0"/>
              <a:t>• Las computadoras utilizan el sistema binario, que representa la información mediante dos dígitos: 0 y 1.</a:t>
            </a:r>
            <a:endParaRPr lang="es-419" dirty="0"/>
          </a:p>
          <a:p>
            <a:pPr algn="l"/>
            <a:r>
              <a:rPr lang="es-AR" dirty="0"/>
              <a:t>• El código binario permite representar números, letras, símbolos e instrucciones.</a:t>
            </a:r>
            <a:endParaRPr lang="es-419" dirty="0"/>
          </a:p>
          <a:p>
            <a:pPr algn="l"/>
            <a:r>
              <a:rPr lang="es-AR" dirty="0"/>
              <a:t>• Los bits (dígitos binarios) se agrupan en bytes (8 bits) para formar unidades de información.</a:t>
            </a:r>
          </a:p>
        </p:txBody>
      </p:sp>
      <p:sp>
        <p:nvSpPr>
          <p:cNvPr id="7" name="CuadroTexto 6">
            <a:extLst>
              <a:ext uri="{FF2B5EF4-FFF2-40B4-BE49-F238E27FC236}">
                <a16:creationId xmlns:a16="http://schemas.microsoft.com/office/drawing/2014/main" id="{6ED399A3-A2FD-5119-5808-BB2D1A1A389F}"/>
              </a:ext>
            </a:extLst>
          </p:cNvPr>
          <p:cNvSpPr txBox="1"/>
          <p:nvPr/>
        </p:nvSpPr>
        <p:spPr>
          <a:xfrm>
            <a:off x="386573" y="1168788"/>
            <a:ext cx="5343913" cy="830997"/>
          </a:xfrm>
          <a:prstGeom prst="rect">
            <a:avLst/>
          </a:prstGeom>
          <a:noFill/>
        </p:spPr>
        <p:txBody>
          <a:bodyPr wrap="square" rtlCol="0">
            <a:spAutoFit/>
          </a:bodyPr>
          <a:lstStyle/>
          <a:p>
            <a:pPr algn="l"/>
            <a:r>
              <a:rPr lang="es-419" sz="2400" dirty="0">
                <a:solidFill>
                  <a:schemeClr val="bg1">
                    <a:lumMod val="10000"/>
                  </a:schemeClr>
                </a:solidFill>
                <a:latin typeface="Aharoni" panose="02010803020104030203" pitchFamily="2" charset="-79"/>
                <a:cs typeface="Aharoni" panose="02010803020104030203" pitchFamily="2" charset="-79"/>
              </a:rPr>
              <a:t>Concepto de software. Clasificación de software</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
        <p:nvSpPr>
          <p:cNvPr id="9" name="CuadroTexto 8">
            <a:extLst>
              <a:ext uri="{FF2B5EF4-FFF2-40B4-BE49-F238E27FC236}">
                <a16:creationId xmlns:a16="http://schemas.microsoft.com/office/drawing/2014/main" id="{F1045DA1-9C8D-7345-6F94-20F93172BCCF}"/>
              </a:ext>
            </a:extLst>
          </p:cNvPr>
          <p:cNvSpPr txBox="1"/>
          <p:nvPr/>
        </p:nvSpPr>
        <p:spPr>
          <a:xfrm>
            <a:off x="6461514" y="1168788"/>
            <a:ext cx="5343913" cy="461665"/>
          </a:xfrm>
          <a:prstGeom prst="rect">
            <a:avLst/>
          </a:prstGeom>
          <a:noFill/>
        </p:spPr>
        <p:txBody>
          <a:bodyPr wrap="square" rtlCol="0">
            <a:spAutoFit/>
          </a:bodyPr>
          <a:lstStyle/>
          <a:p>
            <a:pPr algn="l"/>
            <a:r>
              <a:rPr lang="es-419" sz="2400" dirty="0">
                <a:solidFill>
                  <a:schemeClr val="bg1">
                    <a:lumMod val="10000"/>
                  </a:schemeClr>
                </a:solidFill>
                <a:latin typeface="Aharoni" panose="02010803020104030203" pitchFamily="2" charset="-79"/>
                <a:cs typeface="Aharoni" panose="02010803020104030203" pitchFamily="2" charset="-79"/>
              </a:rPr>
              <a:t>Código binario</a:t>
            </a:r>
            <a:endParaRPr lang="es-AR" sz="2400" dirty="0">
              <a:solidFill>
                <a:schemeClr val="bg1">
                  <a:lumMod val="10000"/>
                </a:schemeClr>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908879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9C6EE0-2A5B-0112-FADA-B68BDF4E9417}"/>
              </a:ext>
            </a:extLst>
          </p:cNvPr>
          <p:cNvSpPr>
            <a:spLocks noGrp="1"/>
          </p:cNvSpPr>
          <p:nvPr>
            <p:ph type="ctrTitle"/>
          </p:nvPr>
        </p:nvSpPr>
        <p:spPr>
          <a:xfrm>
            <a:off x="778727" y="414329"/>
            <a:ext cx="9133468" cy="4023360"/>
          </a:xfrm>
        </p:spPr>
        <p:txBody>
          <a:bodyPr rtlCol="0"/>
          <a:lstStyle/>
          <a:p>
            <a:pPr rtl="0"/>
            <a:r>
              <a:rPr lang="es-419" dirty="0"/>
              <a:t>Unidad nº 2</a:t>
            </a:r>
            <a:br>
              <a:rPr lang="es-419" dirty="0"/>
            </a:br>
            <a:r>
              <a:rPr lang="es-419" dirty="0"/>
              <a:t>Redes e internet </a:t>
            </a:r>
            <a:endParaRPr lang="es" dirty="0"/>
          </a:p>
        </p:txBody>
      </p:sp>
      <p:sp>
        <p:nvSpPr>
          <p:cNvPr id="6" name="CuadroTexto 5">
            <a:extLst>
              <a:ext uri="{FF2B5EF4-FFF2-40B4-BE49-F238E27FC236}">
                <a16:creationId xmlns:a16="http://schemas.microsoft.com/office/drawing/2014/main" id="{4BA277D5-4106-F4D5-D3AF-FEC1207D13E7}"/>
              </a:ext>
            </a:extLst>
          </p:cNvPr>
          <p:cNvSpPr txBox="1"/>
          <p:nvPr/>
        </p:nvSpPr>
        <p:spPr>
          <a:xfrm>
            <a:off x="778727" y="4602334"/>
            <a:ext cx="10403468" cy="1754326"/>
          </a:xfrm>
          <a:prstGeom prst="rect">
            <a:avLst/>
          </a:prstGeom>
          <a:noFill/>
        </p:spPr>
        <p:txBody>
          <a:bodyPr wrap="square" rtlCol="0">
            <a:spAutoFit/>
          </a:bodyPr>
          <a:lstStyle/>
          <a:p>
            <a:r>
              <a:rPr lang="es-AR" b="0" i="0" u="none" strike="noStrike" dirty="0">
                <a:solidFill>
                  <a:srgbClr val="000000"/>
                </a:solidFill>
                <a:effectLst/>
                <a:latin typeface="-webkit-standard"/>
              </a:rPr>
              <a:t>Concepto de redes informáticas. Objetivos. Ventajas y Desventajas de uso de red. Tipos de redes.</a:t>
            </a:r>
          </a:p>
          <a:p>
            <a:r>
              <a:rPr lang="es-AR" b="0" i="0" u="none" strike="noStrike" dirty="0">
                <a:solidFill>
                  <a:srgbClr val="000000"/>
                </a:solidFill>
                <a:effectLst/>
                <a:latin typeface="-webkit-standard"/>
              </a:rPr>
              <a:t>Clasificación de redes según su extensión. Medios de conexión en la red. Topología Lógica. Topología Física. Clasificación de redes según su Topología Física. Internet. Navegadores. Servicios de Internet: E- mail, Chat, Video Conferencias, Búsquedas, Transferencias de Archivos.</a:t>
            </a:r>
          </a:p>
          <a:p>
            <a:br>
              <a:rPr lang="es-AR" dirty="0"/>
            </a:br>
            <a:endParaRPr lang="es-AR" dirty="0"/>
          </a:p>
        </p:txBody>
      </p:sp>
    </p:spTree>
    <p:extLst>
      <p:ext uri="{BB962C8B-B14F-4D97-AF65-F5344CB8AC3E}">
        <p14:creationId xmlns:p14="http://schemas.microsoft.com/office/powerpoint/2010/main" val="1092387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63A8CC7B-FECF-E4E4-A24D-A2076FD9AAEA}"/>
              </a:ext>
            </a:extLst>
          </p:cNvPr>
          <p:cNvSpPr txBox="1"/>
          <p:nvPr/>
        </p:nvSpPr>
        <p:spPr>
          <a:xfrm>
            <a:off x="582960" y="1085604"/>
            <a:ext cx="5839523" cy="646331"/>
          </a:xfrm>
          <a:prstGeom prst="rect">
            <a:avLst/>
          </a:prstGeom>
          <a:noFill/>
        </p:spPr>
        <p:txBody>
          <a:bodyPr wrap="square" rtlCol="0">
            <a:spAutoFit/>
          </a:bodyPr>
          <a:lstStyle/>
          <a:p>
            <a:pPr algn="l"/>
            <a:r>
              <a:rPr lang="es-419" sz="3600" dirty="0">
                <a:solidFill>
                  <a:schemeClr val="bg1">
                    <a:lumMod val="10000"/>
                  </a:schemeClr>
                </a:solidFill>
                <a:latin typeface="Aharoni" panose="02010803020104030203" pitchFamily="2" charset="-79"/>
                <a:cs typeface="Aharoni" panose="02010803020104030203" pitchFamily="2" charset="-79"/>
              </a:rPr>
              <a:t>Redes informáticas </a:t>
            </a:r>
            <a:endParaRPr lang="es-AR" sz="3600" dirty="0">
              <a:solidFill>
                <a:schemeClr val="bg1">
                  <a:lumMod val="10000"/>
                </a:schemeClr>
              </a:solidFill>
              <a:latin typeface="Aharoni" panose="02010803020104030203" pitchFamily="2" charset="-79"/>
              <a:cs typeface="Aharoni" panose="02010803020104030203" pitchFamily="2" charset="-79"/>
            </a:endParaRPr>
          </a:p>
        </p:txBody>
      </p:sp>
      <p:sp>
        <p:nvSpPr>
          <p:cNvPr id="5" name="CuadroTexto 4">
            <a:extLst>
              <a:ext uri="{FF2B5EF4-FFF2-40B4-BE49-F238E27FC236}">
                <a16:creationId xmlns:a16="http://schemas.microsoft.com/office/drawing/2014/main" id="{7FFC22C0-47D9-D783-5744-130F81EAF5EA}"/>
              </a:ext>
            </a:extLst>
          </p:cNvPr>
          <p:cNvSpPr txBox="1"/>
          <p:nvPr/>
        </p:nvSpPr>
        <p:spPr>
          <a:xfrm>
            <a:off x="6273239" y="1734063"/>
            <a:ext cx="5355064" cy="2092881"/>
          </a:xfrm>
          <a:prstGeom prst="rect">
            <a:avLst/>
          </a:prstGeom>
          <a:noFill/>
        </p:spPr>
        <p:txBody>
          <a:bodyPr wrap="square" rtlCol="0">
            <a:spAutoFit/>
          </a:bodyPr>
          <a:lstStyle/>
          <a:p>
            <a:r>
              <a:rPr lang="es-419" sz="2200" b="1" dirty="0">
                <a:effectLst/>
                <a:latin typeface="Google Sans"/>
              </a:rPr>
              <a:t>Ventajas</a:t>
            </a:r>
          </a:p>
          <a:p>
            <a:r>
              <a:rPr lang="es-AR" dirty="0">
                <a:effectLst/>
                <a:latin typeface="Google Sans"/>
              </a:rPr>
              <a:t>Comunicación eficiente</a:t>
            </a:r>
          </a:p>
          <a:p>
            <a:r>
              <a:rPr lang="es-AR" dirty="0">
                <a:effectLst/>
                <a:latin typeface="Google Sans"/>
              </a:rPr>
              <a:t>Compartir recursos</a:t>
            </a:r>
          </a:p>
          <a:p>
            <a:r>
              <a:rPr lang="es-AR" dirty="0">
                <a:effectLst/>
                <a:latin typeface="Google Sans"/>
              </a:rPr>
              <a:t>Acceso remoto</a:t>
            </a:r>
            <a:endParaRPr lang="es-419" dirty="0">
              <a:effectLst/>
              <a:latin typeface="Google Sans"/>
            </a:endParaRPr>
          </a:p>
          <a:p>
            <a:r>
              <a:rPr lang="es-AR" dirty="0">
                <a:effectLst/>
                <a:latin typeface="Google Sans"/>
              </a:rPr>
              <a:t>Centralización</a:t>
            </a:r>
            <a:endParaRPr lang="es-419" dirty="0">
              <a:effectLst/>
              <a:latin typeface="Google Sans"/>
            </a:endParaRPr>
          </a:p>
          <a:p>
            <a:r>
              <a:rPr lang="es-AR" dirty="0">
                <a:effectLst/>
                <a:latin typeface="Google Sans"/>
              </a:rPr>
              <a:t>Productividad y colaboración</a:t>
            </a:r>
            <a:endParaRPr lang="es-419" dirty="0">
              <a:effectLst/>
              <a:latin typeface="Google Sans"/>
            </a:endParaRPr>
          </a:p>
          <a:p>
            <a:r>
              <a:rPr lang="es-AR" dirty="0">
                <a:effectLst/>
                <a:latin typeface="Google Sans"/>
              </a:rPr>
              <a:t>Ahorro de costos</a:t>
            </a:r>
            <a:endParaRPr lang="es-419" dirty="0">
              <a:effectLst/>
              <a:latin typeface="Google Sans"/>
            </a:endParaRPr>
          </a:p>
        </p:txBody>
      </p:sp>
      <p:sp>
        <p:nvSpPr>
          <p:cNvPr id="6" name="CuadroTexto 5">
            <a:extLst>
              <a:ext uri="{FF2B5EF4-FFF2-40B4-BE49-F238E27FC236}">
                <a16:creationId xmlns:a16="http://schemas.microsoft.com/office/drawing/2014/main" id="{2A5D659A-F76E-128A-2B53-25600C1F590B}"/>
              </a:ext>
            </a:extLst>
          </p:cNvPr>
          <p:cNvSpPr txBox="1"/>
          <p:nvPr/>
        </p:nvSpPr>
        <p:spPr>
          <a:xfrm flipH="1">
            <a:off x="634380" y="1646062"/>
            <a:ext cx="4553415" cy="1477328"/>
          </a:xfrm>
          <a:prstGeom prst="rect">
            <a:avLst/>
          </a:prstGeom>
          <a:noFill/>
        </p:spPr>
        <p:txBody>
          <a:bodyPr wrap="square" rtlCol="0">
            <a:spAutoFit/>
          </a:bodyPr>
          <a:lstStyle/>
          <a:p>
            <a:pPr algn="l"/>
            <a:r>
              <a:rPr lang="es-AR" b="0" i="0" u="none" strike="noStrike" dirty="0">
                <a:solidFill>
                  <a:srgbClr val="0A0A0A"/>
                </a:solidFill>
                <a:effectLst/>
                <a:latin typeface="Google Sans"/>
              </a:rPr>
              <a:t>conjunto de dispositivos interconectados, como computadoras, impresoras o teléfonos, que se comunican y comparten información y recursos a través de cables o de forma inalámbrica</a:t>
            </a:r>
            <a:endParaRPr lang="es-AR" dirty="0"/>
          </a:p>
        </p:txBody>
      </p:sp>
      <p:sp>
        <p:nvSpPr>
          <p:cNvPr id="8" name="CuadroTexto 7">
            <a:extLst>
              <a:ext uri="{FF2B5EF4-FFF2-40B4-BE49-F238E27FC236}">
                <a16:creationId xmlns:a16="http://schemas.microsoft.com/office/drawing/2014/main" id="{4DB283F4-8900-1879-21A5-DC0A2DFE133F}"/>
              </a:ext>
            </a:extLst>
          </p:cNvPr>
          <p:cNvSpPr txBox="1"/>
          <p:nvPr/>
        </p:nvSpPr>
        <p:spPr>
          <a:xfrm>
            <a:off x="582960" y="3411445"/>
            <a:ext cx="2868342" cy="646331"/>
          </a:xfrm>
          <a:prstGeom prst="rect">
            <a:avLst/>
          </a:prstGeom>
          <a:noFill/>
        </p:spPr>
        <p:txBody>
          <a:bodyPr wrap="square" rtlCol="0">
            <a:spAutoFit/>
          </a:bodyPr>
          <a:lstStyle/>
          <a:p>
            <a:pPr algn="l"/>
            <a:r>
              <a:rPr lang="es-419" sz="3600" dirty="0">
                <a:solidFill>
                  <a:schemeClr val="bg1">
                    <a:lumMod val="10000"/>
                  </a:schemeClr>
                </a:solidFill>
                <a:latin typeface="Aharoni" panose="02010803020104030203" pitchFamily="2" charset="-79"/>
                <a:cs typeface="Aharoni" panose="02010803020104030203" pitchFamily="2" charset="-79"/>
              </a:rPr>
              <a:t>Objetivos</a:t>
            </a:r>
          </a:p>
        </p:txBody>
      </p:sp>
      <p:sp>
        <p:nvSpPr>
          <p:cNvPr id="10" name="CuadroTexto 9">
            <a:extLst>
              <a:ext uri="{FF2B5EF4-FFF2-40B4-BE49-F238E27FC236}">
                <a16:creationId xmlns:a16="http://schemas.microsoft.com/office/drawing/2014/main" id="{C2035BF7-1793-0E95-8B03-37C3ECC28522}"/>
              </a:ext>
            </a:extLst>
          </p:cNvPr>
          <p:cNvSpPr txBox="1"/>
          <p:nvPr/>
        </p:nvSpPr>
        <p:spPr>
          <a:xfrm>
            <a:off x="6082429" y="1085604"/>
            <a:ext cx="5687123" cy="646331"/>
          </a:xfrm>
          <a:prstGeom prst="rect">
            <a:avLst/>
          </a:prstGeom>
          <a:noFill/>
        </p:spPr>
        <p:txBody>
          <a:bodyPr wrap="square" rtlCol="0">
            <a:spAutoFit/>
          </a:bodyPr>
          <a:lstStyle/>
          <a:p>
            <a:pPr algn="l"/>
            <a:r>
              <a:rPr lang="es-419" sz="3600" dirty="0">
                <a:solidFill>
                  <a:schemeClr val="bg1">
                    <a:lumMod val="10000"/>
                  </a:schemeClr>
                </a:solidFill>
                <a:latin typeface="Aharoni" panose="02010803020104030203" pitchFamily="2" charset="-79"/>
                <a:cs typeface="Aharoni" panose="02010803020104030203" pitchFamily="2" charset="-79"/>
              </a:rPr>
              <a:t>Ventajas y desventajas </a:t>
            </a:r>
          </a:p>
        </p:txBody>
      </p:sp>
      <p:sp>
        <p:nvSpPr>
          <p:cNvPr id="11" name="CuadroTexto 10">
            <a:extLst>
              <a:ext uri="{FF2B5EF4-FFF2-40B4-BE49-F238E27FC236}">
                <a16:creationId xmlns:a16="http://schemas.microsoft.com/office/drawing/2014/main" id="{81227CB7-6618-9872-59F3-8BE1C3E843F5}"/>
              </a:ext>
            </a:extLst>
          </p:cNvPr>
          <p:cNvSpPr txBox="1"/>
          <p:nvPr/>
        </p:nvSpPr>
        <p:spPr>
          <a:xfrm>
            <a:off x="582960" y="3995678"/>
            <a:ext cx="5355065" cy="2862322"/>
          </a:xfrm>
          <a:prstGeom prst="rect">
            <a:avLst/>
          </a:prstGeom>
          <a:noFill/>
        </p:spPr>
        <p:txBody>
          <a:bodyPr wrap="square" rtlCol="0">
            <a:spAutoFit/>
          </a:bodyPr>
          <a:lstStyle/>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Compartir recursos (como impresoras y archivos)</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Compartir software y aplicaciones</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Compartir una conexión a Internet</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Aumentar la velocidad de la comunicación y transmisión de datos</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Mejorar la seguridad de la información</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Permitir la administración centralizada</a:t>
            </a:r>
          </a:p>
          <a:p>
            <a:r>
              <a:rPr lang="es-419" b="0" i="0" u="none" strike="noStrike" dirty="0">
                <a:solidFill>
                  <a:srgbClr val="0A0A0A"/>
                </a:solidFill>
                <a:effectLst/>
                <a:latin typeface="Google Sans"/>
              </a:rPr>
              <a:t>•</a:t>
            </a:r>
            <a:r>
              <a:rPr lang="es-AR" b="0" i="0" u="none" strike="noStrike" dirty="0">
                <a:solidFill>
                  <a:srgbClr val="0A0A0A"/>
                </a:solidFill>
                <a:effectLst/>
                <a:latin typeface="Google Sans"/>
              </a:rPr>
              <a:t>Facilitar la colaboración (trabajo en equipo)Garantizar la confiabilidad y disponibilidad de la información </a:t>
            </a:r>
          </a:p>
          <a:p>
            <a:pPr algn="l"/>
            <a:endParaRPr lang="es-AR" dirty="0"/>
          </a:p>
        </p:txBody>
      </p:sp>
      <p:sp>
        <p:nvSpPr>
          <p:cNvPr id="12" name="CuadroTexto 11">
            <a:extLst>
              <a:ext uri="{FF2B5EF4-FFF2-40B4-BE49-F238E27FC236}">
                <a16:creationId xmlns:a16="http://schemas.microsoft.com/office/drawing/2014/main" id="{3D3755F1-66EE-BAAC-EF43-4AFBD38B2B4C}"/>
              </a:ext>
            </a:extLst>
          </p:cNvPr>
          <p:cNvSpPr txBox="1"/>
          <p:nvPr/>
        </p:nvSpPr>
        <p:spPr>
          <a:xfrm>
            <a:off x="9059864" y="1731935"/>
            <a:ext cx="3795132" cy="2369880"/>
          </a:xfrm>
          <a:prstGeom prst="rect">
            <a:avLst/>
          </a:prstGeom>
          <a:noFill/>
        </p:spPr>
        <p:txBody>
          <a:bodyPr wrap="square" rtlCol="0">
            <a:spAutoFit/>
          </a:bodyPr>
          <a:lstStyle/>
          <a:p>
            <a:r>
              <a:rPr lang="es-419" sz="2200" b="1" dirty="0"/>
              <a:t>Desventajas</a:t>
            </a:r>
          </a:p>
          <a:p>
            <a:r>
              <a:rPr lang="es-AR" i="0" u="none" strike="noStrike" dirty="0">
                <a:effectLst/>
                <a:latin typeface="Google Sans"/>
              </a:rPr>
              <a:t>Vulnerabilidad de seguridad</a:t>
            </a:r>
          </a:p>
          <a:p>
            <a:r>
              <a:rPr lang="es-AR" i="0" u="none" strike="noStrike" dirty="0">
                <a:effectLst/>
                <a:latin typeface="Google Sans"/>
              </a:rPr>
              <a:t>Costos elevados</a:t>
            </a:r>
          </a:p>
          <a:p>
            <a:r>
              <a:rPr lang="es-AR" i="0" u="none" strike="noStrike" dirty="0">
                <a:effectLst/>
                <a:latin typeface="Google Sans"/>
              </a:rPr>
              <a:t>Dependencia y complejidad</a:t>
            </a:r>
          </a:p>
          <a:p>
            <a:r>
              <a:rPr lang="es-AR" i="0" u="none" strike="noStrike" dirty="0">
                <a:effectLst/>
                <a:latin typeface="Google Sans"/>
              </a:rPr>
              <a:t>Riesgos de seguridad</a:t>
            </a:r>
          </a:p>
          <a:p>
            <a:r>
              <a:rPr lang="es-AR" i="0" u="none" strike="noStrike" dirty="0">
                <a:effectLst/>
                <a:latin typeface="Google Sans"/>
              </a:rPr>
              <a:t>Mantenimiento continuo</a:t>
            </a:r>
          </a:p>
          <a:p>
            <a:r>
              <a:rPr lang="es-AR" i="0" u="none" strike="noStrike" dirty="0">
                <a:effectLst/>
                <a:latin typeface="Google Sans"/>
              </a:rPr>
              <a:t>Rendimiento limitado</a:t>
            </a:r>
          </a:p>
          <a:p>
            <a:pPr algn="l"/>
            <a:endParaRPr lang="es-AR" dirty="0"/>
          </a:p>
        </p:txBody>
      </p:sp>
    </p:spTree>
    <p:extLst>
      <p:ext uri="{BB962C8B-B14F-4D97-AF65-F5344CB8AC3E}">
        <p14:creationId xmlns:p14="http://schemas.microsoft.com/office/powerpoint/2010/main" val="148951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DBF7E1C0-7DBC-FE5B-7007-6897F856B388}"/>
              </a:ext>
            </a:extLst>
          </p:cNvPr>
          <p:cNvSpPr txBox="1"/>
          <p:nvPr/>
        </p:nvSpPr>
        <p:spPr>
          <a:xfrm>
            <a:off x="1319559" y="428709"/>
            <a:ext cx="5839523" cy="769441"/>
          </a:xfrm>
          <a:prstGeom prst="rect">
            <a:avLst/>
          </a:prstGeom>
          <a:noFill/>
        </p:spPr>
        <p:txBody>
          <a:bodyPr wrap="square" rtlCol="0">
            <a:spAutoFit/>
          </a:bodyPr>
          <a:lstStyle/>
          <a:p>
            <a:pPr algn="l"/>
            <a:r>
              <a:rPr lang="es-419" sz="4400" b="1" dirty="0">
                <a:solidFill>
                  <a:schemeClr val="bg1">
                    <a:lumMod val="10000"/>
                  </a:schemeClr>
                </a:solidFill>
                <a:latin typeface="Aharoni" panose="02010803020104030203" pitchFamily="2" charset="-79"/>
                <a:cs typeface="Aharoni" panose="02010803020104030203" pitchFamily="2" charset="-79"/>
              </a:rPr>
              <a:t>Tipos de Redes</a:t>
            </a:r>
            <a:endParaRPr lang="es-AR" sz="4400" b="1" dirty="0">
              <a:solidFill>
                <a:schemeClr val="bg1">
                  <a:lumMod val="10000"/>
                </a:schemeClr>
              </a:solidFill>
              <a:latin typeface="Aharoni" panose="02010803020104030203" pitchFamily="2" charset="-79"/>
              <a:cs typeface="Aharoni" panose="02010803020104030203" pitchFamily="2" charset="-79"/>
            </a:endParaRPr>
          </a:p>
        </p:txBody>
      </p:sp>
      <p:sp>
        <p:nvSpPr>
          <p:cNvPr id="8" name="CuadroTexto 7">
            <a:extLst>
              <a:ext uri="{FF2B5EF4-FFF2-40B4-BE49-F238E27FC236}">
                <a16:creationId xmlns:a16="http://schemas.microsoft.com/office/drawing/2014/main" id="{A82C4F45-01E0-A891-A6E2-5FECD7F87E8E}"/>
              </a:ext>
            </a:extLst>
          </p:cNvPr>
          <p:cNvSpPr txBox="1"/>
          <p:nvPr/>
        </p:nvSpPr>
        <p:spPr>
          <a:xfrm>
            <a:off x="552838" y="1276972"/>
            <a:ext cx="4360126" cy="507831"/>
          </a:xfrm>
          <a:prstGeom prst="rect">
            <a:avLst/>
          </a:prstGeom>
          <a:noFill/>
        </p:spPr>
        <p:txBody>
          <a:bodyPr wrap="square" rtlCol="0">
            <a:spAutoFit/>
          </a:bodyPr>
          <a:lstStyle/>
          <a:p>
            <a:pPr algn="l"/>
            <a:r>
              <a:rPr lang="es-419" sz="2700" b="1" dirty="0">
                <a:solidFill>
                  <a:schemeClr val="bg1">
                    <a:lumMod val="10000"/>
                  </a:schemeClr>
                </a:solidFill>
                <a:latin typeface="Aharoni" panose="02010803020104030203" pitchFamily="2" charset="-79"/>
                <a:cs typeface="Aharoni" panose="02010803020104030203" pitchFamily="2" charset="-79"/>
              </a:rPr>
              <a:t>Según área de cobertura</a:t>
            </a:r>
            <a:endParaRPr lang="es-AR" sz="2700" b="1" dirty="0">
              <a:solidFill>
                <a:schemeClr val="bg1">
                  <a:lumMod val="10000"/>
                </a:schemeClr>
              </a:solidFill>
              <a:latin typeface="Aharoni" panose="02010803020104030203" pitchFamily="2" charset="-79"/>
              <a:cs typeface="Aharoni" panose="02010803020104030203" pitchFamily="2" charset="-79"/>
            </a:endParaRPr>
          </a:p>
        </p:txBody>
      </p:sp>
      <p:sp>
        <p:nvSpPr>
          <p:cNvPr id="9" name="CuadroTexto 8">
            <a:extLst>
              <a:ext uri="{FF2B5EF4-FFF2-40B4-BE49-F238E27FC236}">
                <a16:creationId xmlns:a16="http://schemas.microsoft.com/office/drawing/2014/main" id="{E6EEDAC7-4659-E7D4-C179-54E19D24A307}"/>
              </a:ext>
            </a:extLst>
          </p:cNvPr>
          <p:cNvSpPr txBox="1"/>
          <p:nvPr/>
        </p:nvSpPr>
        <p:spPr>
          <a:xfrm>
            <a:off x="552838" y="1869241"/>
            <a:ext cx="4104888" cy="1200329"/>
          </a:xfrm>
          <a:prstGeom prst="rect">
            <a:avLst/>
          </a:prstGeom>
          <a:noFill/>
        </p:spPr>
        <p:txBody>
          <a:bodyPr wrap="square" rtlCol="0">
            <a:spAutoFit/>
          </a:bodyPr>
          <a:lstStyle/>
          <a:p>
            <a:pPr algn="l"/>
            <a:r>
              <a:rPr lang="es-419" dirty="0"/>
              <a:t>•Red de área extensa WAN</a:t>
            </a:r>
          </a:p>
          <a:p>
            <a:pPr algn="l"/>
            <a:r>
              <a:rPr lang="es-419" dirty="0"/>
              <a:t>•Red de área metropolitana MAN</a:t>
            </a:r>
          </a:p>
          <a:p>
            <a:pPr algn="l"/>
            <a:r>
              <a:rPr lang="es-419" dirty="0"/>
              <a:t>•Red de área local LAN</a:t>
            </a:r>
          </a:p>
          <a:p>
            <a:pPr algn="l"/>
            <a:r>
              <a:rPr lang="es-419" dirty="0"/>
              <a:t>•Red de área personal PAN</a:t>
            </a:r>
          </a:p>
        </p:txBody>
      </p:sp>
      <p:sp>
        <p:nvSpPr>
          <p:cNvPr id="11" name="CuadroTexto 10">
            <a:extLst>
              <a:ext uri="{FF2B5EF4-FFF2-40B4-BE49-F238E27FC236}">
                <a16:creationId xmlns:a16="http://schemas.microsoft.com/office/drawing/2014/main" id="{B016706C-847D-DD22-4EC7-B6BAB3B67056}"/>
              </a:ext>
            </a:extLst>
          </p:cNvPr>
          <p:cNvSpPr txBox="1"/>
          <p:nvPr/>
        </p:nvSpPr>
        <p:spPr>
          <a:xfrm>
            <a:off x="480360" y="3149778"/>
            <a:ext cx="4360126" cy="507831"/>
          </a:xfrm>
          <a:prstGeom prst="rect">
            <a:avLst/>
          </a:prstGeom>
          <a:noFill/>
        </p:spPr>
        <p:txBody>
          <a:bodyPr wrap="square" rtlCol="0">
            <a:spAutoFit/>
          </a:bodyPr>
          <a:lstStyle/>
          <a:p>
            <a:pPr algn="l"/>
            <a:r>
              <a:rPr lang="es-419" sz="2700" b="1" dirty="0">
                <a:solidFill>
                  <a:schemeClr val="bg1">
                    <a:lumMod val="10000"/>
                  </a:schemeClr>
                </a:solidFill>
                <a:latin typeface="Aharoni" panose="02010803020104030203" pitchFamily="2" charset="-79"/>
                <a:cs typeface="Aharoni" panose="02010803020104030203" pitchFamily="2" charset="-79"/>
              </a:rPr>
              <a:t>Según su tipología </a:t>
            </a:r>
            <a:endParaRPr lang="es-AR" sz="2700" b="1" dirty="0">
              <a:solidFill>
                <a:schemeClr val="bg1">
                  <a:lumMod val="10000"/>
                </a:schemeClr>
              </a:solidFill>
              <a:latin typeface="Aharoni" panose="02010803020104030203" pitchFamily="2" charset="-79"/>
              <a:cs typeface="Aharoni" panose="02010803020104030203" pitchFamily="2" charset="-79"/>
            </a:endParaRPr>
          </a:p>
        </p:txBody>
      </p:sp>
      <p:sp>
        <p:nvSpPr>
          <p:cNvPr id="13" name="CuadroTexto 12">
            <a:extLst>
              <a:ext uri="{FF2B5EF4-FFF2-40B4-BE49-F238E27FC236}">
                <a16:creationId xmlns:a16="http://schemas.microsoft.com/office/drawing/2014/main" id="{5B282153-7217-D8F8-A5EA-16A59CC66A34}"/>
              </a:ext>
            </a:extLst>
          </p:cNvPr>
          <p:cNvSpPr txBox="1"/>
          <p:nvPr/>
        </p:nvSpPr>
        <p:spPr>
          <a:xfrm>
            <a:off x="552838" y="3690691"/>
            <a:ext cx="4104888" cy="646331"/>
          </a:xfrm>
          <a:prstGeom prst="rect">
            <a:avLst/>
          </a:prstGeom>
          <a:noFill/>
        </p:spPr>
        <p:txBody>
          <a:bodyPr wrap="square" rtlCol="0">
            <a:spAutoFit/>
          </a:bodyPr>
          <a:lstStyle/>
          <a:p>
            <a:pPr algn="l"/>
            <a:r>
              <a:rPr lang="es-419" dirty="0"/>
              <a:t>•Bus     •Anillo      •Estrella</a:t>
            </a:r>
          </a:p>
          <a:p>
            <a:pPr algn="l"/>
            <a:r>
              <a:rPr lang="es-419" dirty="0"/>
              <a:t>•Árbol  •Híbrida</a:t>
            </a:r>
          </a:p>
        </p:txBody>
      </p:sp>
      <p:sp>
        <p:nvSpPr>
          <p:cNvPr id="15" name="CuadroTexto 14">
            <a:extLst>
              <a:ext uri="{FF2B5EF4-FFF2-40B4-BE49-F238E27FC236}">
                <a16:creationId xmlns:a16="http://schemas.microsoft.com/office/drawing/2014/main" id="{AA8AF7FA-7E7E-81AA-82A8-C7B72AD132F9}"/>
              </a:ext>
            </a:extLst>
          </p:cNvPr>
          <p:cNvSpPr txBox="1"/>
          <p:nvPr/>
        </p:nvSpPr>
        <p:spPr>
          <a:xfrm>
            <a:off x="480360" y="4434545"/>
            <a:ext cx="5221257" cy="923330"/>
          </a:xfrm>
          <a:prstGeom prst="rect">
            <a:avLst/>
          </a:prstGeom>
          <a:noFill/>
        </p:spPr>
        <p:txBody>
          <a:bodyPr wrap="square" rtlCol="0">
            <a:spAutoFit/>
          </a:bodyPr>
          <a:lstStyle/>
          <a:p>
            <a:pPr algn="l"/>
            <a:r>
              <a:rPr lang="es-419" sz="2700" b="1" dirty="0">
                <a:solidFill>
                  <a:schemeClr val="bg1">
                    <a:lumMod val="10000"/>
                  </a:schemeClr>
                </a:solidFill>
                <a:latin typeface="Aharoni" panose="02010803020104030203" pitchFamily="2" charset="-79"/>
                <a:cs typeface="Aharoni" panose="02010803020104030203" pitchFamily="2" charset="-79"/>
              </a:rPr>
              <a:t>Según su nivel de acceso o privacidad</a:t>
            </a:r>
            <a:endParaRPr lang="es-AR" sz="2700" b="1" dirty="0">
              <a:solidFill>
                <a:schemeClr val="bg1">
                  <a:lumMod val="10000"/>
                </a:schemeClr>
              </a:solidFill>
              <a:latin typeface="Aharoni" panose="02010803020104030203" pitchFamily="2" charset="-79"/>
              <a:cs typeface="Aharoni" panose="02010803020104030203" pitchFamily="2" charset="-79"/>
            </a:endParaRPr>
          </a:p>
        </p:txBody>
      </p:sp>
      <p:sp>
        <p:nvSpPr>
          <p:cNvPr id="17" name="CuadroTexto 16">
            <a:extLst>
              <a:ext uri="{FF2B5EF4-FFF2-40B4-BE49-F238E27FC236}">
                <a16:creationId xmlns:a16="http://schemas.microsoft.com/office/drawing/2014/main" id="{B82DD2E1-E366-DED4-3E7A-B1547BBAB2D4}"/>
              </a:ext>
            </a:extLst>
          </p:cNvPr>
          <p:cNvSpPr txBox="1"/>
          <p:nvPr/>
        </p:nvSpPr>
        <p:spPr>
          <a:xfrm>
            <a:off x="480360" y="5455398"/>
            <a:ext cx="4104888" cy="923330"/>
          </a:xfrm>
          <a:prstGeom prst="rect">
            <a:avLst/>
          </a:prstGeom>
          <a:noFill/>
        </p:spPr>
        <p:txBody>
          <a:bodyPr wrap="square" rtlCol="0">
            <a:spAutoFit/>
          </a:bodyPr>
          <a:lstStyle/>
          <a:p>
            <a:pPr algn="l"/>
            <a:r>
              <a:rPr lang="es-419" dirty="0"/>
              <a:t>• Red pública</a:t>
            </a:r>
          </a:p>
          <a:p>
            <a:pPr algn="l"/>
            <a:r>
              <a:rPr lang="es-419" dirty="0"/>
              <a:t>• Red privada</a:t>
            </a:r>
          </a:p>
          <a:p>
            <a:pPr algn="l"/>
            <a:r>
              <a:rPr lang="es-419" dirty="0"/>
              <a:t>• VPN (Red privada virtual)</a:t>
            </a:r>
          </a:p>
        </p:txBody>
      </p:sp>
      <p:sp>
        <p:nvSpPr>
          <p:cNvPr id="19" name="CuadroTexto 18">
            <a:extLst>
              <a:ext uri="{FF2B5EF4-FFF2-40B4-BE49-F238E27FC236}">
                <a16:creationId xmlns:a16="http://schemas.microsoft.com/office/drawing/2014/main" id="{57F946E6-7EC9-2AFD-F921-64DBFF4B5A42}"/>
              </a:ext>
            </a:extLst>
          </p:cNvPr>
          <p:cNvSpPr txBox="1"/>
          <p:nvPr/>
        </p:nvSpPr>
        <p:spPr>
          <a:xfrm>
            <a:off x="6096000" y="1332400"/>
            <a:ext cx="5221256" cy="507831"/>
          </a:xfrm>
          <a:prstGeom prst="rect">
            <a:avLst/>
          </a:prstGeom>
          <a:noFill/>
        </p:spPr>
        <p:txBody>
          <a:bodyPr wrap="square" rtlCol="0">
            <a:spAutoFit/>
          </a:bodyPr>
          <a:lstStyle/>
          <a:p>
            <a:pPr algn="l"/>
            <a:r>
              <a:rPr lang="es-419" sz="2700" b="1" dirty="0">
                <a:solidFill>
                  <a:schemeClr val="bg1">
                    <a:lumMod val="10000"/>
                  </a:schemeClr>
                </a:solidFill>
                <a:latin typeface="Aharoni" panose="02010803020104030203" pitchFamily="2" charset="-79"/>
                <a:cs typeface="Aharoni" panose="02010803020104030203" pitchFamily="2" charset="-79"/>
              </a:rPr>
              <a:t>Según su relación funcional</a:t>
            </a:r>
            <a:endParaRPr lang="es-AR" sz="2700" b="1" dirty="0">
              <a:solidFill>
                <a:schemeClr val="bg1">
                  <a:lumMod val="10000"/>
                </a:schemeClr>
              </a:solidFill>
              <a:latin typeface="Aharoni" panose="02010803020104030203" pitchFamily="2" charset="-79"/>
              <a:cs typeface="Aharoni" panose="02010803020104030203" pitchFamily="2" charset="-79"/>
            </a:endParaRPr>
          </a:p>
        </p:txBody>
      </p:sp>
      <p:sp>
        <p:nvSpPr>
          <p:cNvPr id="21" name="CuadroTexto 20">
            <a:extLst>
              <a:ext uri="{FF2B5EF4-FFF2-40B4-BE49-F238E27FC236}">
                <a16:creationId xmlns:a16="http://schemas.microsoft.com/office/drawing/2014/main" id="{1A403EFA-DD89-365B-7314-65A8438EC0D2}"/>
              </a:ext>
            </a:extLst>
          </p:cNvPr>
          <p:cNvSpPr txBox="1"/>
          <p:nvPr/>
        </p:nvSpPr>
        <p:spPr>
          <a:xfrm>
            <a:off x="6096000" y="1863625"/>
            <a:ext cx="4104888" cy="1754326"/>
          </a:xfrm>
          <a:prstGeom prst="rect">
            <a:avLst/>
          </a:prstGeom>
          <a:noFill/>
        </p:spPr>
        <p:txBody>
          <a:bodyPr wrap="square" rtlCol="0">
            <a:spAutoFit/>
          </a:bodyPr>
          <a:lstStyle/>
          <a:p>
            <a:pPr algn="l"/>
            <a:r>
              <a:rPr lang="es-419" dirty="0"/>
              <a:t>• cliente-servidor</a:t>
            </a:r>
          </a:p>
          <a:p>
            <a:pPr algn="l"/>
            <a:r>
              <a:rPr lang="es-419" dirty="0"/>
              <a:t>• servidor</a:t>
            </a:r>
          </a:p>
          <a:p>
            <a:pPr algn="l"/>
            <a:r>
              <a:rPr lang="es-419" dirty="0"/>
              <a:t>• cliente</a:t>
            </a:r>
          </a:p>
          <a:p>
            <a:pPr algn="l"/>
            <a:r>
              <a:rPr lang="es-419" dirty="0"/>
              <a:t>• redes entre iguales (P2P, Peer to Peer)</a:t>
            </a:r>
          </a:p>
          <a:p>
            <a:pPr algn="l"/>
            <a:r>
              <a:rPr lang="es-419" dirty="0"/>
              <a:t>•VolP</a:t>
            </a:r>
          </a:p>
        </p:txBody>
      </p:sp>
      <p:sp>
        <p:nvSpPr>
          <p:cNvPr id="22" name="CuadroTexto 21">
            <a:extLst>
              <a:ext uri="{FF2B5EF4-FFF2-40B4-BE49-F238E27FC236}">
                <a16:creationId xmlns:a16="http://schemas.microsoft.com/office/drawing/2014/main" id="{4FD599BE-4796-2355-5C3A-531CB49EA2A6}"/>
              </a:ext>
            </a:extLst>
          </p:cNvPr>
          <p:cNvSpPr txBox="1"/>
          <p:nvPr/>
        </p:nvSpPr>
        <p:spPr>
          <a:xfrm>
            <a:off x="5187795" y="2523892"/>
            <a:ext cx="1828800" cy="1828800"/>
          </a:xfrm>
          <a:prstGeom prst="rect">
            <a:avLst/>
          </a:prstGeom>
          <a:noFill/>
        </p:spPr>
        <p:txBody>
          <a:bodyPr wrap="square" rtlCol="0">
            <a:spAutoFit/>
          </a:bodyPr>
          <a:lstStyle/>
          <a:p>
            <a:pPr algn="l"/>
            <a:endParaRPr lang="es-AR" dirty="0"/>
          </a:p>
        </p:txBody>
      </p:sp>
      <p:sp>
        <p:nvSpPr>
          <p:cNvPr id="24" name="CuadroTexto 23">
            <a:extLst>
              <a:ext uri="{FF2B5EF4-FFF2-40B4-BE49-F238E27FC236}">
                <a16:creationId xmlns:a16="http://schemas.microsoft.com/office/drawing/2014/main" id="{B99DA227-52FA-99B7-3A5D-4CF36F4A94EB}"/>
              </a:ext>
            </a:extLst>
          </p:cNvPr>
          <p:cNvSpPr txBox="1"/>
          <p:nvPr/>
        </p:nvSpPr>
        <p:spPr>
          <a:xfrm flipH="1">
            <a:off x="6003693" y="4371438"/>
            <a:ext cx="5707947" cy="2308324"/>
          </a:xfrm>
          <a:prstGeom prst="rect">
            <a:avLst/>
          </a:prstGeom>
          <a:noFill/>
        </p:spPr>
        <p:txBody>
          <a:bodyPr wrap="square" rtlCol="0">
            <a:spAutoFit/>
          </a:bodyPr>
          <a:lstStyle/>
          <a:p>
            <a:pPr algn="l"/>
            <a:r>
              <a:rPr lang="es-419" dirty="0"/>
              <a:t>• acceso cableado.         • acceso inalámbrico</a:t>
            </a:r>
          </a:p>
          <a:p>
            <a:pPr algn="l"/>
            <a:r>
              <a:rPr lang="es-419" dirty="0"/>
              <a:t>• acceso móvil.                • línea telefónica</a:t>
            </a:r>
          </a:p>
          <a:p>
            <a:pPr algn="l"/>
            <a:r>
              <a:rPr lang="es-419" dirty="0"/>
              <a:t>• RTC.                                • RDSI</a:t>
            </a:r>
          </a:p>
          <a:p>
            <a:pPr algn="l"/>
            <a:r>
              <a:rPr lang="es-419" dirty="0"/>
              <a:t>• ADSL</a:t>
            </a:r>
          </a:p>
          <a:p>
            <a:pPr algn="l"/>
            <a:r>
              <a:rPr lang="es-419" dirty="0"/>
              <a:t>• cable o H FC.                 • fibra óptica hasta el lugar</a:t>
            </a:r>
          </a:p>
          <a:p>
            <a:pPr algn="l"/>
            <a:r>
              <a:rPr lang="es-419" dirty="0"/>
              <a:t>• Internet por satélite.    • WiMAX y LDMS</a:t>
            </a:r>
          </a:p>
          <a:p>
            <a:pPr algn="l"/>
            <a:r>
              <a:rPr lang="es-419" dirty="0"/>
              <a:t>• LDMS.                             • WiMAX</a:t>
            </a:r>
          </a:p>
          <a:p>
            <a:pPr algn="l"/>
            <a:r>
              <a:rPr lang="es-419" dirty="0"/>
              <a:t>• Red eléctrica.                • conexión por teléfono móvil</a:t>
            </a:r>
          </a:p>
        </p:txBody>
      </p:sp>
      <p:sp>
        <p:nvSpPr>
          <p:cNvPr id="26" name="CuadroTexto 25">
            <a:extLst>
              <a:ext uri="{FF2B5EF4-FFF2-40B4-BE49-F238E27FC236}">
                <a16:creationId xmlns:a16="http://schemas.microsoft.com/office/drawing/2014/main" id="{60737FD2-9AFE-F617-C2C4-7F46200587CE}"/>
              </a:ext>
            </a:extLst>
          </p:cNvPr>
          <p:cNvSpPr txBox="1"/>
          <p:nvPr/>
        </p:nvSpPr>
        <p:spPr>
          <a:xfrm>
            <a:off x="5998114" y="3987946"/>
            <a:ext cx="5221256" cy="507831"/>
          </a:xfrm>
          <a:prstGeom prst="rect">
            <a:avLst/>
          </a:prstGeom>
          <a:noFill/>
        </p:spPr>
        <p:txBody>
          <a:bodyPr wrap="square" rtlCol="0">
            <a:spAutoFit/>
          </a:bodyPr>
          <a:lstStyle/>
          <a:p>
            <a:pPr algn="l"/>
            <a:r>
              <a:rPr lang="es-419" sz="2700" b="1" dirty="0">
                <a:solidFill>
                  <a:schemeClr val="bg1">
                    <a:lumMod val="10000"/>
                  </a:schemeClr>
                </a:solidFill>
                <a:latin typeface="Aharoni" panose="02010803020104030203" pitchFamily="2" charset="-79"/>
                <a:cs typeface="Aharoni" panose="02010803020104030203" pitchFamily="2" charset="-79"/>
              </a:rPr>
              <a:t>Acceso a internet </a:t>
            </a:r>
            <a:endParaRPr lang="es-AR" sz="2700" b="1" dirty="0">
              <a:solidFill>
                <a:schemeClr val="bg1">
                  <a:lumMod val="10000"/>
                </a:schemeClr>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91539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lustración de naturaleza 16x9">
  <a:themeElements>
    <a:clrScheme name="Rainbow Presentation">
      <a:dk1>
        <a:srgbClr val="5B3B22"/>
      </a:dk1>
      <a:lt1>
        <a:srgbClr val="FFFFFF"/>
      </a:lt1>
      <a:dk2>
        <a:srgbClr val="000000"/>
      </a:dk2>
      <a:lt2>
        <a:srgbClr val="3DB3D4"/>
      </a:lt2>
      <a:accent1>
        <a:srgbClr val="E955BE"/>
      </a:accent1>
      <a:accent2>
        <a:srgbClr val="F58622"/>
      </a:accent2>
      <a:accent3>
        <a:srgbClr val="F3B60C"/>
      </a:accent3>
      <a:accent4>
        <a:srgbClr val="56EA99"/>
      </a:accent4>
      <a:accent5>
        <a:srgbClr val="57C4EA"/>
      </a:accent5>
      <a:accent6>
        <a:srgbClr val="8E56EB"/>
      </a:accent6>
      <a:hlink>
        <a:srgbClr val="DF3D2D"/>
      </a:hlink>
      <a:folHlink>
        <a:srgbClr val="9A5315"/>
      </a:folHlink>
    </a:clrScheme>
    <a:fontScheme name="Custom 31">
      <a:majorFont>
        <a:latin typeface="Grotesque"/>
        <a:ea typeface=""/>
        <a:cs typeface=""/>
      </a:majorFont>
      <a:minorFont>
        <a:latin typeface="Grotesqu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31377_Win32" id="{D7ABA80E-411E-41C7-A624-F27079205393}" vid="{75EC3896-ECC9-4869-A8DC-C9A4F33F3BBF}"/>
    </a:ext>
  </a:extLst>
</a:theme>
</file>

<file path=ppt/theme/theme2.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9" ma:contentTypeDescription="Create a new document." ma:contentTypeScope="" ma:versionID="6a914531ae0f23be31da2eba1f3b42a9">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ae00154c9e66547f022c4923f88826d6"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A5E56954-B6F3-44BB-83D7-D3BC1AD1C01C}">
  <ds:schemaRefs>
    <ds:schemaRef ds:uri="http://schemas.microsoft.com/sharepoint/v3/contenttype/forms"/>
  </ds:schemaRefs>
</ds:datastoreItem>
</file>

<file path=customXml/itemProps2.xml><?xml version="1.0" encoding="utf-8"?>
<ds:datastoreItem xmlns:ds="http://schemas.openxmlformats.org/officeDocument/2006/customXml" ds:itemID="{938ED3F1-17BE-4163-AC80-3E91C1865E26}">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s>
</ds:datastoreItem>
</file>

<file path=customXml/itemProps3.xml><?xml version="1.0" encoding="utf-8"?>
<ds:datastoreItem xmlns:ds="http://schemas.openxmlformats.org/officeDocument/2006/customXml" ds:itemID="{B0D4040C-23C5-49C0-A707-162C13966C04}">
  <ds:schemaRefs>
    <ds:schemaRef ds:uri="http://schemas.microsoft.com/office/2006/metadata/properties"/>
    <ds:schemaRef ds:uri="http://www.w3.org/2000/xmlns/"/>
    <ds:schemaRef ds:uri="http://schemas.microsoft.com/sharepoint/v3"/>
    <ds:schemaRef ds:uri="http://www.w3.org/2001/XMLSchema-instance"/>
    <ds:schemaRef ds:uri="71af3243-3dd4-4a8d-8c0d-dd76da1f02a5"/>
    <ds:schemaRef ds:uri="http://schemas.microsoft.com/office/infopath/2007/PartnerControls"/>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2660</TotalTime>
  <Words>482</Words>
  <Application>Microsoft Office PowerPoint</Application>
  <PresentationFormat>Panorámica</PresentationFormat>
  <Paragraphs>117</Paragraphs>
  <Slides>29</Slides>
  <Notes>1</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Ilustración de naturaleza 16x9</vt:lpstr>
      <vt:lpstr>Trabajo práctico Final</vt:lpstr>
      <vt:lpstr>Unidad nº 1  •Introducción a Tic - Conceptos generales </vt:lpstr>
      <vt:lpstr>Presentación de PowerPoint</vt:lpstr>
      <vt:lpstr>Presentación de PowerPoint</vt:lpstr>
      <vt:lpstr>Presentación de PowerPoint</vt:lpstr>
      <vt:lpstr>Presentación de PowerPoint</vt:lpstr>
      <vt:lpstr>Unidad nº 2 Redes e internet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práctico Final</dc:title>
  <dc:creator>laracerda13@gmail.com</dc:creator>
  <cp:lastModifiedBy>laracerda13@gmail.com</cp:lastModifiedBy>
  <cp:revision>2</cp:revision>
  <dcterms:created xsi:type="dcterms:W3CDTF">2025-11-27T15:05:22Z</dcterms:created>
  <dcterms:modified xsi:type="dcterms:W3CDTF">2025-11-27T20:18:00Z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