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268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16/12/2025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736x/11/59/04/115904417a43b9d8dbc17d298f1d79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39" y="1043608"/>
            <a:ext cx="6192609" cy="7128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2348880" y="2592067"/>
            <a:ext cx="403236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u="sng" dirty="0" smtClean="0"/>
              <a:t>Señores padres: </a:t>
            </a:r>
            <a:r>
              <a:rPr lang="es-ES" sz="3200" b="1" dirty="0" smtClean="0"/>
              <a:t>Último día </a:t>
            </a:r>
            <a:r>
              <a:rPr lang="es-ES" sz="3200" dirty="0" smtClean="0"/>
              <a:t>para recepción de documentación de  inscripciones  de Nivel Inicial y Primaria</a:t>
            </a:r>
          </a:p>
          <a:p>
            <a:pPr algn="ctr"/>
            <a:r>
              <a:rPr lang="es-ES" sz="3200" b="1" dirty="0" smtClean="0"/>
              <a:t>22 de diciembre de 14 a 15,30hs</a:t>
            </a:r>
          </a:p>
          <a:p>
            <a:pPr algn="ctr"/>
            <a:endParaRPr lang="es-ES" sz="3200" b="1" dirty="0" smtClean="0"/>
          </a:p>
          <a:p>
            <a:pPr algn="ctr"/>
            <a:r>
              <a:rPr lang="es-ES" sz="3200" dirty="0" smtClean="0"/>
              <a:t>Gracias, los esperamos</a:t>
            </a:r>
          </a:p>
          <a:p>
            <a:pPr algn="ctr"/>
            <a:endParaRPr lang="es-ES" sz="3200" dirty="0" smtClean="0"/>
          </a:p>
          <a:p>
            <a:pPr algn="ctr"/>
            <a:r>
              <a:rPr lang="es-ES" sz="3200" b="1" dirty="0" smtClean="0"/>
              <a:t>Equipo de Conducción</a:t>
            </a:r>
            <a:endParaRPr lang="es-ES" sz="3200" b="1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1894" y="152937"/>
            <a:ext cx="3384376" cy="243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3536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30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y REP LEG</dc:creator>
  <cp:lastModifiedBy>Cuenta Microsoft</cp:lastModifiedBy>
  <cp:revision>4</cp:revision>
  <dcterms:created xsi:type="dcterms:W3CDTF">2022-11-10T18:42:57Z</dcterms:created>
  <dcterms:modified xsi:type="dcterms:W3CDTF">2025-12-16T18:07:22Z</dcterms:modified>
</cp:coreProperties>
</file>