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5" r:id="rId6"/>
    <p:sldId id="269" r:id="rId7"/>
    <p:sldId id="261" r:id="rId8"/>
    <p:sldId id="266" r:id="rId9"/>
    <p:sldId id="267" r:id="rId10"/>
    <p:sldId id="268" r:id="rId11"/>
    <p:sldId id="264" r:id="rId12"/>
  </p:sldIdLst>
  <p:sldSz cx="9144000" cy="5143500" type="screen16x9"/>
  <p:notesSz cx="6858000" cy="9144000"/>
  <p:embeddedFontLst>
    <p:embeddedFont>
      <p:font typeface="Delius" panose="020B0604020202020204" charset="0"/>
      <p:regular r:id="rId14"/>
    </p:embeddedFont>
    <p:embeddedFont>
      <p:font typeface="Nunito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C704081-88F3-48AD-9A92-F8859B46555B}">
  <a:tblStyle styleId="{BC704081-88F3-48AD-9A92-F8859B465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1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25" y="8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240059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2919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6512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g95b965402b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8" name="Google Shape;858;g95b965402b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gac7ad3def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7" name="Google Shape;887;gac7ad3def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>
          <a:extLst>
            <a:ext uri="{FF2B5EF4-FFF2-40B4-BE49-F238E27FC236}">
              <a16:creationId xmlns:a16="http://schemas.microsoft.com/office/drawing/2014/main" id="{22EEC050-87A9-920F-46EF-01296865B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>
            <a:extLst>
              <a:ext uri="{FF2B5EF4-FFF2-40B4-BE49-F238E27FC236}">
                <a16:creationId xmlns:a16="http://schemas.microsoft.com/office/drawing/2014/main" id="{2D50DE9C-F870-16D4-E9B2-877E558C7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>
            <a:extLst>
              <a:ext uri="{FF2B5EF4-FFF2-40B4-BE49-F238E27FC236}">
                <a16:creationId xmlns:a16="http://schemas.microsoft.com/office/drawing/2014/main" id="{ED34124A-4399-1B13-DFA6-F9ACB90B5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8964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>
          <a:extLst>
            <a:ext uri="{FF2B5EF4-FFF2-40B4-BE49-F238E27FC236}">
              <a16:creationId xmlns:a16="http://schemas.microsoft.com/office/drawing/2014/main" id="{22EEC050-87A9-920F-46EF-01296865B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95b965402b_0_301:notes">
            <a:extLst>
              <a:ext uri="{FF2B5EF4-FFF2-40B4-BE49-F238E27FC236}">
                <a16:creationId xmlns:a16="http://schemas.microsoft.com/office/drawing/2014/main" id="{2D50DE9C-F870-16D4-E9B2-877E558C782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95b965402b_0_301:notes">
            <a:extLst>
              <a:ext uri="{FF2B5EF4-FFF2-40B4-BE49-F238E27FC236}">
                <a16:creationId xmlns:a16="http://schemas.microsoft.com/office/drawing/2014/main" id="{ED34124A-4399-1B13-DFA6-F9ACB90B5C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3414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5043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g95b965402b_0_3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5" name="Google Shape;935;g95b965402b_0_3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924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oogle Shape;12;p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13" name="Google Shape;13;p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5343575" y="1687525"/>
            <a:ext cx="2569500" cy="192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subTitle" idx="1"/>
          </p:nvPr>
        </p:nvSpPr>
        <p:spPr>
          <a:xfrm>
            <a:off x="5343575" y="3603325"/>
            <a:ext cx="2763600" cy="79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8" name="Google Shape;48;p3"/>
          <p:cNvSpPr txBox="1">
            <a:spLocks noGrp="1"/>
          </p:cNvSpPr>
          <p:nvPr>
            <p:ph type="title" idx="2" hasCustomPrompt="1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9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08" name="Google Shape;208;p9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9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9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9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9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9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9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9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9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9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9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9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9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9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9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9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" name="Google Shape;241;p9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2" name="Google Shape;242;p9"/>
          <p:cNvSpPr txBox="1">
            <a:spLocks noGrp="1"/>
          </p:cNvSpPr>
          <p:nvPr>
            <p:ph type="subTitle" idx="1"/>
          </p:nvPr>
        </p:nvSpPr>
        <p:spPr>
          <a:xfrm>
            <a:off x="952675" y="2266831"/>
            <a:ext cx="2971800" cy="12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13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51" name="Google Shape;251;p13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4" name="Google Shape;284;p13"/>
          <p:cNvSpPr txBox="1">
            <a:spLocks noGrp="1"/>
          </p:cNvSpPr>
          <p:nvPr>
            <p:ph type="title"/>
          </p:nvPr>
        </p:nvSpPr>
        <p:spPr>
          <a:xfrm>
            <a:off x="1513125" y="1893750"/>
            <a:ext cx="1993500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3"/>
          <p:cNvSpPr txBox="1">
            <a:spLocks noGrp="1"/>
          </p:cNvSpPr>
          <p:nvPr>
            <p:ph type="subTitle" idx="1"/>
          </p:nvPr>
        </p:nvSpPr>
        <p:spPr>
          <a:xfrm>
            <a:off x="6119527" y="425358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6" name="Google Shape;286;p13"/>
          <p:cNvSpPr txBox="1">
            <a:spLocks noGrp="1"/>
          </p:cNvSpPr>
          <p:nvPr>
            <p:ph type="title" idx="2" hasCustomPrompt="1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87" name="Google Shape;287;p13"/>
          <p:cNvSpPr txBox="1">
            <a:spLocks noGrp="1"/>
          </p:cNvSpPr>
          <p:nvPr>
            <p:ph type="subTitle" idx="3"/>
          </p:nvPr>
        </p:nvSpPr>
        <p:spPr>
          <a:xfrm>
            <a:off x="6119527" y="79214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13"/>
          <p:cNvSpPr txBox="1">
            <a:spLocks noGrp="1"/>
          </p:cNvSpPr>
          <p:nvPr>
            <p:ph type="subTitle" idx="4"/>
          </p:nvPr>
        </p:nvSpPr>
        <p:spPr>
          <a:xfrm>
            <a:off x="6119527" y="1482252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89" name="Google Shape;289;p13"/>
          <p:cNvSpPr txBox="1">
            <a:spLocks noGrp="1"/>
          </p:cNvSpPr>
          <p:nvPr>
            <p:ph type="title" idx="5" hasCustomPrompt="1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0" name="Google Shape;290;p13"/>
          <p:cNvSpPr txBox="1">
            <a:spLocks noGrp="1"/>
          </p:cNvSpPr>
          <p:nvPr>
            <p:ph type="subTitle" idx="6"/>
          </p:nvPr>
        </p:nvSpPr>
        <p:spPr>
          <a:xfrm>
            <a:off x="6119527" y="185390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3"/>
          <p:cNvSpPr txBox="1">
            <a:spLocks noGrp="1"/>
          </p:cNvSpPr>
          <p:nvPr>
            <p:ph type="subTitle" idx="7"/>
          </p:nvPr>
        </p:nvSpPr>
        <p:spPr>
          <a:xfrm>
            <a:off x="6119527" y="2539146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2" name="Google Shape;292;p13"/>
          <p:cNvSpPr txBox="1">
            <a:spLocks noGrp="1"/>
          </p:cNvSpPr>
          <p:nvPr>
            <p:ph type="title" idx="8" hasCustomPrompt="1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3" name="Google Shape;293;p13"/>
          <p:cNvSpPr txBox="1">
            <a:spLocks noGrp="1"/>
          </p:cNvSpPr>
          <p:nvPr>
            <p:ph type="subTitle" idx="9"/>
          </p:nvPr>
        </p:nvSpPr>
        <p:spPr>
          <a:xfrm>
            <a:off x="6119527" y="291566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3"/>
          <p:cNvSpPr txBox="1">
            <a:spLocks noGrp="1"/>
          </p:cNvSpPr>
          <p:nvPr>
            <p:ph type="subTitle" idx="13"/>
          </p:nvPr>
        </p:nvSpPr>
        <p:spPr>
          <a:xfrm>
            <a:off x="6119527" y="3596040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Delius"/>
              <a:buNone/>
              <a:defRPr sz="2000" b="1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295" name="Google Shape;295;p13"/>
          <p:cNvSpPr txBox="1">
            <a:spLocks noGrp="1"/>
          </p:cNvSpPr>
          <p:nvPr>
            <p:ph type="title" idx="14" hasCustomPrompt="1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296" name="Google Shape;296;p13"/>
          <p:cNvSpPr txBox="1">
            <a:spLocks noGrp="1"/>
          </p:cNvSpPr>
          <p:nvPr>
            <p:ph type="subTitle" idx="15"/>
          </p:nvPr>
        </p:nvSpPr>
        <p:spPr>
          <a:xfrm>
            <a:off x="6119527" y="3977428"/>
            <a:ext cx="2046900" cy="6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Google Shape;298;p14"/>
          <p:cNvGrpSpPr/>
          <p:nvPr/>
        </p:nvGrpSpPr>
        <p:grpSpPr>
          <a:xfrm>
            <a:off x="155326" y="91359"/>
            <a:ext cx="8833348" cy="4894379"/>
            <a:chOff x="375925" y="955900"/>
            <a:chExt cx="6888675" cy="3816875"/>
          </a:xfrm>
        </p:grpSpPr>
        <p:sp>
          <p:nvSpPr>
            <p:cNvPr id="299" name="Google Shape;299;p14"/>
            <p:cNvSpPr/>
            <p:nvPr/>
          </p:nvSpPr>
          <p:spPr>
            <a:xfrm>
              <a:off x="375925" y="956200"/>
              <a:ext cx="6888675" cy="3816575"/>
            </a:xfrm>
            <a:custGeom>
              <a:avLst/>
              <a:gdLst/>
              <a:ahLst/>
              <a:cxnLst/>
              <a:rect l="l" t="t" r="r" b="b"/>
              <a:pathLst>
                <a:path w="275547" h="152663" extrusionOk="0">
                  <a:moveTo>
                    <a:pt x="1108" y="0"/>
                  </a:moveTo>
                  <a:cubicBezTo>
                    <a:pt x="501" y="0"/>
                    <a:pt x="1" y="489"/>
                    <a:pt x="1" y="1108"/>
                  </a:cubicBezTo>
                  <a:lnTo>
                    <a:pt x="1" y="151543"/>
                  </a:lnTo>
                  <a:cubicBezTo>
                    <a:pt x="1" y="152162"/>
                    <a:pt x="489" y="152662"/>
                    <a:pt x="1108" y="152662"/>
                  </a:cubicBezTo>
                  <a:lnTo>
                    <a:pt x="274440" y="152662"/>
                  </a:lnTo>
                  <a:cubicBezTo>
                    <a:pt x="275047" y="152662"/>
                    <a:pt x="275547" y="152162"/>
                    <a:pt x="275547" y="151531"/>
                  </a:cubicBezTo>
                  <a:lnTo>
                    <a:pt x="275547" y="1108"/>
                  </a:lnTo>
                  <a:cubicBezTo>
                    <a:pt x="275547" y="501"/>
                    <a:pt x="275059" y="0"/>
                    <a:pt x="2744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100013" dist="66675" dir="5400000" algn="bl" rotWithShape="0">
                <a:schemeClr val="accent2">
                  <a:alpha val="32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4"/>
            <p:cNvSpPr/>
            <p:nvPr/>
          </p:nvSpPr>
          <p:spPr>
            <a:xfrm>
              <a:off x="3607875" y="955900"/>
              <a:ext cx="424200" cy="3816875"/>
            </a:xfrm>
            <a:custGeom>
              <a:avLst/>
              <a:gdLst/>
              <a:ahLst/>
              <a:cxnLst/>
              <a:rect l="l" t="t" r="r" b="b"/>
              <a:pathLst>
                <a:path w="16968" h="152675" extrusionOk="0">
                  <a:moveTo>
                    <a:pt x="1" y="1"/>
                  </a:moveTo>
                  <a:lnTo>
                    <a:pt x="1" y="152674"/>
                  </a:lnTo>
                  <a:lnTo>
                    <a:pt x="16967" y="152674"/>
                  </a:lnTo>
                  <a:lnTo>
                    <a:pt x="16967" y="1"/>
                  </a:lnTo>
                  <a:close/>
                </a:path>
              </a:pathLst>
            </a:custGeom>
            <a:solidFill>
              <a:srgbClr val="40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4"/>
            <p:cNvSpPr/>
            <p:nvPr/>
          </p:nvSpPr>
          <p:spPr>
            <a:xfrm>
              <a:off x="554821" y="1106228"/>
              <a:ext cx="3188800" cy="3530673"/>
            </a:xfrm>
            <a:custGeom>
              <a:avLst/>
              <a:gdLst/>
              <a:ahLst/>
              <a:cxnLst/>
              <a:rect l="l" t="t" r="r" b="b"/>
              <a:pathLst>
                <a:path w="1275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552" y="135041"/>
                  </a:lnTo>
                  <a:lnTo>
                    <a:pt x="1275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4"/>
            <p:cNvSpPr/>
            <p:nvPr/>
          </p:nvSpPr>
          <p:spPr>
            <a:xfrm>
              <a:off x="599172" y="1106228"/>
              <a:ext cx="3154275" cy="3530673"/>
            </a:xfrm>
            <a:custGeom>
              <a:avLst/>
              <a:gdLst/>
              <a:ahLst/>
              <a:cxnLst/>
              <a:rect l="l" t="t" r="r" b="b"/>
              <a:pathLst>
                <a:path w="12617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6171" y="135041"/>
                  </a:lnTo>
                  <a:lnTo>
                    <a:pt x="126171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4"/>
            <p:cNvSpPr/>
            <p:nvPr/>
          </p:nvSpPr>
          <p:spPr>
            <a:xfrm>
              <a:off x="3763850" y="1258925"/>
              <a:ext cx="90525" cy="3263225"/>
            </a:xfrm>
            <a:custGeom>
              <a:avLst/>
              <a:gdLst/>
              <a:ahLst/>
              <a:cxnLst/>
              <a:rect l="l" t="t" r="r" b="b"/>
              <a:pathLst>
                <a:path w="3621" h="130529" extrusionOk="0">
                  <a:moveTo>
                    <a:pt x="1" y="0"/>
                  </a:moveTo>
                  <a:lnTo>
                    <a:pt x="1" y="130528"/>
                  </a:lnTo>
                  <a:lnTo>
                    <a:pt x="3620" y="130528"/>
                  </a:lnTo>
                  <a:lnTo>
                    <a:pt x="3620" y="0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4"/>
            <p:cNvSpPr/>
            <p:nvPr/>
          </p:nvSpPr>
          <p:spPr>
            <a:xfrm>
              <a:off x="3703725" y="1074675"/>
              <a:ext cx="217900" cy="218200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58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58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4"/>
            <p:cNvSpPr/>
            <p:nvPr/>
          </p:nvSpPr>
          <p:spPr>
            <a:xfrm>
              <a:off x="3703734" y="1131261"/>
              <a:ext cx="217900" cy="193172"/>
            </a:xfrm>
            <a:custGeom>
              <a:avLst/>
              <a:gdLst/>
              <a:ahLst/>
              <a:cxnLst/>
              <a:rect l="l" t="t" r="r" b="b"/>
              <a:pathLst>
                <a:path w="8716" h="8728" extrusionOk="0">
                  <a:moveTo>
                    <a:pt x="4358" y="0"/>
                  </a:moveTo>
                  <a:cubicBezTo>
                    <a:pt x="1941" y="0"/>
                    <a:pt x="0" y="1953"/>
                    <a:pt x="0" y="4370"/>
                  </a:cubicBezTo>
                  <a:cubicBezTo>
                    <a:pt x="0" y="6775"/>
                    <a:pt x="1941" y="8727"/>
                    <a:pt x="4358" y="8727"/>
                  </a:cubicBezTo>
                  <a:cubicBezTo>
                    <a:pt x="6763" y="8727"/>
                    <a:pt x="8716" y="6775"/>
                    <a:pt x="8716" y="4370"/>
                  </a:cubicBezTo>
                  <a:cubicBezTo>
                    <a:pt x="8716" y="1953"/>
                    <a:pt x="6763" y="0"/>
                    <a:pt x="4358" y="0"/>
                  </a:cubicBez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4"/>
            <p:cNvSpPr/>
            <p:nvPr/>
          </p:nvSpPr>
          <p:spPr>
            <a:xfrm>
              <a:off x="3885598" y="1106228"/>
              <a:ext cx="3176300" cy="3530673"/>
            </a:xfrm>
            <a:custGeom>
              <a:avLst/>
              <a:gdLst/>
              <a:ahLst/>
              <a:cxnLst/>
              <a:rect l="l" t="t" r="r" b="b"/>
              <a:pathLst>
                <a:path w="127052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7052" y="135041"/>
                  </a:lnTo>
                  <a:lnTo>
                    <a:pt x="12705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4"/>
            <p:cNvSpPr/>
            <p:nvPr/>
          </p:nvSpPr>
          <p:spPr>
            <a:xfrm>
              <a:off x="3884698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125492" y="135041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4"/>
            <p:cNvSpPr/>
            <p:nvPr/>
          </p:nvSpPr>
          <p:spPr>
            <a:xfrm>
              <a:off x="3842723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4"/>
            <p:cNvSpPr/>
            <p:nvPr/>
          </p:nvSpPr>
          <p:spPr>
            <a:xfrm>
              <a:off x="645297" y="1106228"/>
              <a:ext cx="3137325" cy="3530673"/>
            </a:xfrm>
            <a:custGeom>
              <a:avLst/>
              <a:gdLst/>
              <a:ahLst/>
              <a:cxnLst/>
              <a:rect l="l" t="t" r="r" b="b"/>
              <a:pathLst>
                <a:path w="125493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125493" y="135041"/>
                  </a:lnTo>
                  <a:lnTo>
                    <a:pt x="1254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4"/>
            <p:cNvSpPr/>
            <p:nvPr/>
          </p:nvSpPr>
          <p:spPr>
            <a:xfrm>
              <a:off x="3555800" y="152860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69"/>
                    <a:pt x="0" y="3060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60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4"/>
            <p:cNvSpPr/>
            <p:nvPr/>
          </p:nvSpPr>
          <p:spPr>
            <a:xfrm>
              <a:off x="3916850" y="152947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4"/>
            <p:cNvSpPr/>
            <p:nvPr/>
          </p:nvSpPr>
          <p:spPr>
            <a:xfrm>
              <a:off x="3555800" y="1991150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4"/>
            <p:cNvSpPr/>
            <p:nvPr/>
          </p:nvSpPr>
          <p:spPr>
            <a:xfrm>
              <a:off x="3916850" y="1991750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4"/>
            <p:cNvSpPr/>
            <p:nvPr/>
          </p:nvSpPr>
          <p:spPr>
            <a:xfrm>
              <a:off x="3555800" y="24953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1"/>
                  </a:moveTo>
                  <a:cubicBezTo>
                    <a:pt x="1369" y="1"/>
                    <a:pt x="0" y="1358"/>
                    <a:pt x="0" y="3049"/>
                  </a:cubicBezTo>
                  <a:cubicBezTo>
                    <a:pt x="0" y="4739"/>
                    <a:pt x="1369" y="6097"/>
                    <a:pt x="3060" y="6097"/>
                  </a:cubicBezTo>
                  <a:cubicBezTo>
                    <a:pt x="4739" y="6097"/>
                    <a:pt x="6108" y="4739"/>
                    <a:pt x="6108" y="3049"/>
                  </a:cubicBezTo>
                  <a:cubicBezTo>
                    <a:pt x="6108" y="1358"/>
                    <a:pt x="4739" y="1"/>
                    <a:pt x="3060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4"/>
            <p:cNvSpPr/>
            <p:nvPr/>
          </p:nvSpPr>
          <p:spPr>
            <a:xfrm>
              <a:off x="3916850" y="24956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4"/>
            <p:cNvSpPr/>
            <p:nvPr/>
          </p:nvSpPr>
          <p:spPr>
            <a:xfrm>
              <a:off x="3555800" y="2997225"/>
              <a:ext cx="152700" cy="152725"/>
            </a:xfrm>
            <a:custGeom>
              <a:avLst/>
              <a:gdLst/>
              <a:ahLst/>
              <a:cxnLst/>
              <a:rect l="l" t="t" r="r" b="b"/>
              <a:pathLst>
                <a:path w="6108" h="6109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4"/>
            <p:cNvSpPr/>
            <p:nvPr/>
          </p:nvSpPr>
          <p:spPr>
            <a:xfrm>
              <a:off x="3916850" y="2998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4"/>
            <p:cNvSpPr/>
            <p:nvPr/>
          </p:nvSpPr>
          <p:spPr>
            <a:xfrm>
              <a:off x="3555800" y="3503250"/>
              <a:ext cx="152700" cy="152700"/>
            </a:xfrm>
            <a:custGeom>
              <a:avLst/>
              <a:gdLst/>
              <a:ahLst/>
              <a:cxnLst/>
              <a:rect l="l" t="t" r="r" b="b"/>
              <a:pathLst>
                <a:path w="6108" h="6108" extrusionOk="0">
                  <a:moveTo>
                    <a:pt x="3060" y="0"/>
                  </a:moveTo>
                  <a:cubicBezTo>
                    <a:pt x="1369" y="0"/>
                    <a:pt x="0" y="1369"/>
                    <a:pt x="0" y="3048"/>
                  </a:cubicBezTo>
                  <a:cubicBezTo>
                    <a:pt x="0" y="4739"/>
                    <a:pt x="1369" y="6108"/>
                    <a:pt x="3060" y="6108"/>
                  </a:cubicBezTo>
                  <a:cubicBezTo>
                    <a:pt x="4739" y="6108"/>
                    <a:pt x="6108" y="4739"/>
                    <a:pt x="6108" y="3048"/>
                  </a:cubicBezTo>
                  <a:cubicBezTo>
                    <a:pt x="6108" y="1369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4"/>
            <p:cNvSpPr/>
            <p:nvPr/>
          </p:nvSpPr>
          <p:spPr>
            <a:xfrm>
              <a:off x="3916850" y="3504125"/>
              <a:ext cx="152425" cy="152425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4"/>
            <p:cNvSpPr/>
            <p:nvPr/>
          </p:nvSpPr>
          <p:spPr>
            <a:xfrm>
              <a:off x="3555800" y="4044975"/>
              <a:ext cx="152700" cy="152425"/>
            </a:xfrm>
            <a:custGeom>
              <a:avLst/>
              <a:gdLst/>
              <a:ahLst/>
              <a:cxnLst/>
              <a:rect l="l" t="t" r="r" b="b"/>
              <a:pathLst>
                <a:path w="6108" h="6097" extrusionOk="0">
                  <a:moveTo>
                    <a:pt x="3060" y="0"/>
                  </a:moveTo>
                  <a:cubicBezTo>
                    <a:pt x="1369" y="0"/>
                    <a:pt x="0" y="1370"/>
                    <a:pt x="0" y="3048"/>
                  </a:cubicBezTo>
                  <a:cubicBezTo>
                    <a:pt x="0" y="4739"/>
                    <a:pt x="1369" y="6096"/>
                    <a:pt x="3060" y="6096"/>
                  </a:cubicBezTo>
                  <a:cubicBezTo>
                    <a:pt x="4739" y="6096"/>
                    <a:pt x="6108" y="4739"/>
                    <a:pt x="6108" y="3048"/>
                  </a:cubicBezTo>
                  <a:cubicBezTo>
                    <a:pt x="6108" y="1370"/>
                    <a:pt x="4739" y="0"/>
                    <a:pt x="3060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4"/>
            <p:cNvSpPr/>
            <p:nvPr/>
          </p:nvSpPr>
          <p:spPr>
            <a:xfrm>
              <a:off x="3916850" y="4045575"/>
              <a:ext cx="152425" cy="152725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rgbClr val="F2E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4"/>
            <p:cNvSpPr/>
            <p:nvPr/>
          </p:nvSpPr>
          <p:spPr>
            <a:xfrm>
              <a:off x="3615325" y="156372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4"/>
            <p:cNvSpPr/>
            <p:nvPr/>
          </p:nvSpPr>
          <p:spPr>
            <a:xfrm>
              <a:off x="3615325" y="2026575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4"/>
            <p:cNvSpPr/>
            <p:nvPr/>
          </p:nvSpPr>
          <p:spPr>
            <a:xfrm>
              <a:off x="3615325" y="25308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4"/>
            <p:cNvSpPr/>
            <p:nvPr/>
          </p:nvSpPr>
          <p:spPr>
            <a:xfrm>
              <a:off x="3615325" y="30329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4"/>
            <p:cNvSpPr/>
            <p:nvPr/>
          </p:nvSpPr>
          <p:spPr>
            <a:xfrm>
              <a:off x="3615325" y="353865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4"/>
            <p:cNvSpPr/>
            <p:nvPr/>
          </p:nvSpPr>
          <p:spPr>
            <a:xfrm>
              <a:off x="3615325" y="4080400"/>
              <a:ext cx="394425" cy="82475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4"/>
            <p:cNvSpPr/>
            <p:nvPr/>
          </p:nvSpPr>
          <p:spPr>
            <a:xfrm>
              <a:off x="576847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4"/>
            <p:cNvSpPr/>
            <p:nvPr/>
          </p:nvSpPr>
          <p:spPr>
            <a:xfrm>
              <a:off x="625072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0" y="1"/>
                  </a:moveTo>
                  <a:lnTo>
                    <a:pt x="0" y="135041"/>
                  </a:lnTo>
                  <a:lnTo>
                    <a:pt x="750" y="135041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4"/>
            <p:cNvSpPr/>
            <p:nvPr/>
          </p:nvSpPr>
          <p:spPr>
            <a:xfrm>
              <a:off x="7021099" y="1106228"/>
              <a:ext cx="18475" cy="3530673"/>
            </a:xfrm>
            <a:custGeom>
              <a:avLst/>
              <a:gdLst/>
              <a:ahLst/>
              <a:cxnLst/>
              <a:rect l="l" t="t" r="r" b="b"/>
              <a:pathLst>
                <a:path w="739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39" y="13504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4"/>
            <p:cNvSpPr/>
            <p:nvPr/>
          </p:nvSpPr>
          <p:spPr>
            <a:xfrm>
              <a:off x="6980024" y="1106228"/>
              <a:ext cx="18775" cy="3530673"/>
            </a:xfrm>
            <a:custGeom>
              <a:avLst/>
              <a:gdLst/>
              <a:ahLst/>
              <a:cxnLst/>
              <a:rect l="l" t="t" r="r" b="b"/>
              <a:pathLst>
                <a:path w="751" h="135042" extrusionOk="0">
                  <a:moveTo>
                    <a:pt x="1" y="1"/>
                  </a:moveTo>
                  <a:lnTo>
                    <a:pt x="1" y="135041"/>
                  </a:lnTo>
                  <a:lnTo>
                    <a:pt x="751" y="135041"/>
                  </a:lnTo>
                  <a:lnTo>
                    <a:pt x="751" y="1"/>
                  </a:lnTo>
                  <a:close/>
                </a:path>
              </a:pathLst>
            </a:custGeom>
            <a:solidFill>
              <a:srgbClr val="E2DAC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4"/>
          <p:cNvSpPr txBox="1">
            <a:spLocks noGrp="1"/>
          </p:cNvSpPr>
          <p:nvPr>
            <p:ph type="title"/>
          </p:nvPr>
        </p:nvSpPr>
        <p:spPr>
          <a:xfrm>
            <a:off x="2715750" y="3894713"/>
            <a:ext cx="3712500" cy="42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1"/>
          </p:nvPr>
        </p:nvSpPr>
        <p:spPr>
          <a:xfrm>
            <a:off x="2569500" y="1475992"/>
            <a:ext cx="4005000" cy="20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800">
                <a:latin typeface="Delius"/>
                <a:ea typeface="Delius"/>
                <a:cs typeface="Delius"/>
                <a:sym typeface="Deliu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Delius"/>
              <a:buNone/>
              <a:defRPr sz="2400"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Delius"/>
              <a:buNone/>
              <a:defRPr sz="2800" b="1">
                <a:solidFill>
                  <a:schemeClr val="dk1"/>
                </a:solidFill>
                <a:latin typeface="Delius"/>
                <a:ea typeface="Delius"/>
                <a:cs typeface="Delius"/>
                <a:sym typeface="Deliu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8" r:id="rId4"/>
    <p:sldLayoutId id="2147483659" r:id="rId5"/>
    <p:sldLayoutId id="2147483660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0" name="Google Shape;780;p32"/>
          <p:cNvGrpSpPr/>
          <p:nvPr/>
        </p:nvGrpSpPr>
        <p:grpSpPr>
          <a:xfrm rot="-523570">
            <a:off x="287807" y="-3050911"/>
            <a:ext cx="4761746" cy="5091991"/>
            <a:chOff x="7567300" y="1541100"/>
            <a:chExt cx="3167100" cy="3386750"/>
          </a:xfrm>
        </p:grpSpPr>
        <p:sp>
          <p:nvSpPr>
            <p:cNvPr id="781" name="Google Shape;781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1" name="Google Shape;801;p32"/>
          <p:cNvGrpSpPr/>
          <p:nvPr/>
        </p:nvGrpSpPr>
        <p:grpSpPr>
          <a:xfrm rot="728172">
            <a:off x="-247919" y="3303098"/>
            <a:ext cx="1784276" cy="1783851"/>
            <a:chOff x="5448300" y="1526500"/>
            <a:chExt cx="1154925" cy="1154650"/>
          </a:xfrm>
        </p:grpSpPr>
        <p:sp>
          <p:nvSpPr>
            <p:cNvPr id="802" name="Google Shape;802;p32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2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2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5" name="Google Shape;805;p32"/>
          <p:cNvGrpSpPr/>
          <p:nvPr/>
        </p:nvGrpSpPr>
        <p:grpSpPr>
          <a:xfrm rot="624426">
            <a:off x="5269590" y="1426046"/>
            <a:ext cx="4761844" cy="5092095"/>
            <a:chOff x="7567300" y="1541100"/>
            <a:chExt cx="3167100" cy="3386750"/>
          </a:xfrm>
        </p:grpSpPr>
        <p:sp>
          <p:nvSpPr>
            <p:cNvPr id="806" name="Google Shape;806;p32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2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2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2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2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2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2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2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2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2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2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2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2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2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2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2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2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2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2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2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DBD8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6" name="Google Shape;826;p32"/>
          <p:cNvGrpSpPr/>
          <p:nvPr/>
        </p:nvGrpSpPr>
        <p:grpSpPr>
          <a:xfrm>
            <a:off x="1770350" y="435101"/>
            <a:ext cx="5053990" cy="5779004"/>
            <a:chOff x="1732250" y="435101"/>
            <a:chExt cx="5053990" cy="5779004"/>
          </a:xfrm>
        </p:grpSpPr>
        <p:sp>
          <p:nvSpPr>
            <p:cNvPr id="827" name="Google Shape;827;p32"/>
            <p:cNvSpPr/>
            <p:nvPr/>
          </p:nvSpPr>
          <p:spPr>
            <a:xfrm>
              <a:off x="2124240" y="542605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2"/>
            <p:cNvSpPr/>
            <p:nvPr/>
          </p:nvSpPr>
          <p:spPr>
            <a:xfrm>
              <a:off x="2008462" y="435101"/>
              <a:ext cx="4662000" cy="5671500"/>
            </a:xfrm>
            <a:prstGeom prst="roundRect">
              <a:avLst>
                <a:gd name="adj" fmla="val 137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2"/>
            <p:cNvSpPr/>
            <p:nvPr/>
          </p:nvSpPr>
          <p:spPr>
            <a:xfrm>
              <a:off x="2258861" y="940350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40"/>
                    <a:pt x="1358" y="6097"/>
                    <a:pt x="3048" y="6097"/>
                  </a:cubicBezTo>
                  <a:cubicBezTo>
                    <a:pt x="4739" y="6097"/>
                    <a:pt x="6096" y="4740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2"/>
            <p:cNvSpPr/>
            <p:nvPr/>
          </p:nvSpPr>
          <p:spPr>
            <a:xfrm>
              <a:off x="2258861" y="1747713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2"/>
            <p:cNvSpPr/>
            <p:nvPr/>
          </p:nvSpPr>
          <p:spPr>
            <a:xfrm>
              <a:off x="2258861" y="2627818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70"/>
                    <a:pt x="0" y="3048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48"/>
                  </a:cubicBezTo>
                  <a:cubicBezTo>
                    <a:pt x="6096" y="1370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2"/>
            <p:cNvSpPr/>
            <p:nvPr/>
          </p:nvSpPr>
          <p:spPr>
            <a:xfrm>
              <a:off x="2258861" y="3505348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0"/>
                  </a:moveTo>
                  <a:cubicBezTo>
                    <a:pt x="1358" y="0"/>
                    <a:pt x="0" y="1358"/>
                    <a:pt x="0" y="3048"/>
                  </a:cubicBezTo>
                  <a:cubicBezTo>
                    <a:pt x="0" y="4727"/>
                    <a:pt x="1358" y="6096"/>
                    <a:pt x="3048" y="6096"/>
                  </a:cubicBezTo>
                  <a:cubicBezTo>
                    <a:pt x="4739" y="6096"/>
                    <a:pt x="6096" y="4727"/>
                    <a:pt x="6096" y="3048"/>
                  </a:cubicBezTo>
                  <a:cubicBezTo>
                    <a:pt x="6096" y="1358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2258861" y="4389077"/>
              <a:ext cx="266210" cy="266210"/>
            </a:xfrm>
            <a:custGeom>
              <a:avLst/>
              <a:gdLst/>
              <a:ahLst/>
              <a:cxnLst/>
              <a:rect l="l" t="t" r="r" b="b"/>
              <a:pathLst>
                <a:path w="6097" h="6097" extrusionOk="0">
                  <a:moveTo>
                    <a:pt x="3048" y="1"/>
                  </a:moveTo>
                  <a:cubicBezTo>
                    <a:pt x="1358" y="1"/>
                    <a:pt x="0" y="1358"/>
                    <a:pt x="0" y="3049"/>
                  </a:cubicBezTo>
                  <a:cubicBezTo>
                    <a:pt x="0" y="4728"/>
                    <a:pt x="1358" y="6097"/>
                    <a:pt x="3048" y="6097"/>
                  </a:cubicBezTo>
                  <a:cubicBezTo>
                    <a:pt x="4739" y="6097"/>
                    <a:pt x="6096" y="4728"/>
                    <a:pt x="6096" y="3049"/>
                  </a:cubicBezTo>
                  <a:cubicBezTo>
                    <a:pt x="6096" y="1358"/>
                    <a:pt x="4739" y="1"/>
                    <a:pt x="30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2258861" y="5334720"/>
              <a:ext cx="266210" cy="266734"/>
            </a:xfrm>
            <a:custGeom>
              <a:avLst/>
              <a:gdLst/>
              <a:ahLst/>
              <a:cxnLst/>
              <a:rect l="l" t="t" r="r" b="b"/>
              <a:pathLst>
                <a:path w="6097" h="6109" extrusionOk="0">
                  <a:moveTo>
                    <a:pt x="3048" y="0"/>
                  </a:moveTo>
                  <a:cubicBezTo>
                    <a:pt x="1358" y="0"/>
                    <a:pt x="0" y="1369"/>
                    <a:pt x="0" y="3060"/>
                  </a:cubicBezTo>
                  <a:cubicBezTo>
                    <a:pt x="0" y="4739"/>
                    <a:pt x="1358" y="6108"/>
                    <a:pt x="3048" y="6108"/>
                  </a:cubicBezTo>
                  <a:cubicBezTo>
                    <a:pt x="4739" y="6108"/>
                    <a:pt x="6096" y="4739"/>
                    <a:pt x="6096" y="3060"/>
                  </a:cubicBezTo>
                  <a:cubicBezTo>
                    <a:pt x="6096" y="1369"/>
                    <a:pt x="4739" y="0"/>
                    <a:pt x="30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732250" y="1000167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732250" y="180853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1732250" y="2689164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9"/>
                    <a:pt x="0" y="1643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43"/>
                  </a:cubicBezTo>
                  <a:cubicBezTo>
                    <a:pt x="15764" y="739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732250" y="3566170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1732250" y="4449375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1"/>
                  </a:moveTo>
                  <a:cubicBezTo>
                    <a:pt x="750" y="1"/>
                    <a:pt x="0" y="739"/>
                    <a:pt x="0" y="1656"/>
                  </a:cubicBezTo>
                  <a:cubicBezTo>
                    <a:pt x="0" y="2561"/>
                    <a:pt x="750" y="3299"/>
                    <a:pt x="1655" y="3299"/>
                  </a:cubicBezTo>
                  <a:lnTo>
                    <a:pt x="14109" y="3299"/>
                  </a:lnTo>
                  <a:cubicBezTo>
                    <a:pt x="15038" y="3299"/>
                    <a:pt x="15776" y="2561"/>
                    <a:pt x="15764" y="1656"/>
                  </a:cubicBezTo>
                  <a:cubicBezTo>
                    <a:pt x="15764" y="739"/>
                    <a:pt x="15026" y="1"/>
                    <a:pt x="14109" y="1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1732250" y="5395541"/>
              <a:ext cx="688863" cy="144043"/>
            </a:xfrm>
            <a:custGeom>
              <a:avLst/>
              <a:gdLst/>
              <a:ahLst/>
              <a:cxnLst/>
              <a:rect l="l" t="t" r="r" b="b"/>
              <a:pathLst>
                <a:path w="15777" h="3299" extrusionOk="0">
                  <a:moveTo>
                    <a:pt x="1655" y="0"/>
                  </a:moveTo>
                  <a:cubicBezTo>
                    <a:pt x="750" y="0"/>
                    <a:pt x="0" y="738"/>
                    <a:pt x="0" y="1655"/>
                  </a:cubicBezTo>
                  <a:cubicBezTo>
                    <a:pt x="0" y="2560"/>
                    <a:pt x="750" y="3298"/>
                    <a:pt x="1655" y="3298"/>
                  </a:cubicBezTo>
                  <a:lnTo>
                    <a:pt x="14109" y="3298"/>
                  </a:lnTo>
                  <a:cubicBezTo>
                    <a:pt x="15038" y="3298"/>
                    <a:pt x="15776" y="2560"/>
                    <a:pt x="15764" y="1655"/>
                  </a:cubicBezTo>
                  <a:cubicBezTo>
                    <a:pt x="15764" y="738"/>
                    <a:pt x="15026" y="0"/>
                    <a:pt x="14109" y="0"/>
                  </a:cubicBezTo>
                  <a:close/>
                </a:path>
              </a:pathLst>
            </a:custGeom>
            <a:solidFill>
              <a:srgbClr val="B8B1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1" name="Google Shape;841;p32"/>
          <p:cNvSpPr txBox="1">
            <a:spLocks noGrp="1"/>
          </p:cNvSpPr>
          <p:nvPr>
            <p:ph type="subTitle" idx="1"/>
          </p:nvPr>
        </p:nvSpPr>
        <p:spPr>
          <a:xfrm>
            <a:off x="2849850" y="3562582"/>
            <a:ext cx="3447300" cy="90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COLEGIO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SANTA ROSA DE LIMA</a:t>
            </a:r>
            <a:endParaRPr sz="2000" dirty="0">
              <a:solidFill>
                <a:schemeClr val="lt1"/>
              </a:solidFill>
            </a:endParaRPr>
          </a:p>
        </p:txBody>
      </p:sp>
      <p:sp>
        <p:nvSpPr>
          <p:cNvPr id="842" name="Google Shape;842;p32"/>
          <p:cNvSpPr/>
          <p:nvPr/>
        </p:nvSpPr>
        <p:spPr>
          <a:xfrm>
            <a:off x="2846884" y="1144221"/>
            <a:ext cx="3450232" cy="2069708"/>
          </a:xfrm>
          <a:custGeom>
            <a:avLst/>
            <a:gdLst/>
            <a:ahLst/>
            <a:cxnLst/>
            <a:rect l="l" t="t" r="r" b="b"/>
            <a:pathLst>
              <a:path w="72713" h="41029" extrusionOk="0">
                <a:moveTo>
                  <a:pt x="3478" y="0"/>
                </a:moveTo>
                <a:lnTo>
                  <a:pt x="1251" y="905"/>
                </a:lnTo>
                <a:lnTo>
                  <a:pt x="1" y="417"/>
                </a:lnTo>
                <a:lnTo>
                  <a:pt x="1" y="39433"/>
                </a:lnTo>
                <a:lnTo>
                  <a:pt x="1" y="40207"/>
                </a:lnTo>
                <a:lnTo>
                  <a:pt x="215" y="40124"/>
                </a:lnTo>
                <a:lnTo>
                  <a:pt x="2442" y="41029"/>
                </a:lnTo>
                <a:lnTo>
                  <a:pt x="4668" y="40124"/>
                </a:lnTo>
                <a:lnTo>
                  <a:pt x="6895" y="41029"/>
                </a:lnTo>
                <a:lnTo>
                  <a:pt x="9121" y="40124"/>
                </a:lnTo>
                <a:lnTo>
                  <a:pt x="11348" y="41029"/>
                </a:lnTo>
                <a:lnTo>
                  <a:pt x="13574" y="40124"/>
                </a:lnTo>
                <a:lnTo>
                  <a:pt x="15801" y="41029"/>
                </a:lnTo>
                <a:lnTo>
                  <a:pt x="18027" y="40124"/>
                </a:lnTo>
                <a:lnTo>
                  <a:pt x="20253" y="41029"/>
                </a:lnTo>
                <a:lnTo>
                  <a:pt x="22480" y="40124"/>
                </a:lnTo>
                <a:lnTo>
                  <a:pt x="24706" y="41029"/>
                </a:lnTo>
                <a:lnTo>
                  <a:pt x="26933" y="40124"/>
                </a:lnTo>
                <a:lnTo>
                  <a:pt x="29159" y="41029"/>
                </a:lnTo>
                <a:lnTo>
                  <a:pt x="31386" y="40124"/>
                </a:lnTo>
                <a:lnTo>
                  <a:pt x="33612" y="41029"/>
                </a:lnTo>
                <a:lnTo>
                  <a:pt x="35851" y="40124"/>
                </a:lnTo>
                <a:lnTo>
                  <a:pt x="38077" y="41029"/>
                </a:lnTo>
                <a:lnTo>
                  <a:pt x="40304" y="40124"/>
                </a:lnTo>
                <a:lnTo>
                  <a:pt x="42530" y="41029"/>
                </a:lnTo>
                <a:lnTo>
                  <a:pt x="44757" y="40124"/>
                </a:lnTo>
                <a:lnTo>
                  <a:pt x="46983" y="41029"/>
                </a:lnTo>
                <a:lnTo>
                  <a:pt x="49209" y="40124"/>
                </a:lnTo>
                <a:lnTo>
                  <a:pt x="51436" y="41029"/>
                </a:lnTo>
                <a:lnTo>
                  <a:pt x="53662" y="40124"/>
                </a:lnTo>
                <a:lnTo>
                  <a:pt x="55889" y="41029"/>
                </a:lnTo>
                <a:lnTo>
                  <a:pt x="58115" y="40124"/>
                </a:lnTo>
                <a:lnTo>
                  <a:pt x="60342" y="41029"/>
                </a:lnTo>
                <a:lnTo>
                  <a:pt x="62568" y="40124"/>
                </a:lnTo>
                <a:lnTo>
                  <a:pt x="64795" y="41029"/>
                </a:lnTo>
                <a:lnTo>
                  <a:pt x="67021" y="40124"/>
                </a:lnTo>
                <a:lnTo>
                  <a:pt x="69248" y="41029"/>
                </a:lnTo>
                <a:lnTo>
                  <a:pt x="71474" y="40124"/>
                </a:lnTo>
                <a:lnTo>
                  <a:pt x="72712" y="40612"/>
                </a:lnTo>
                <a:lnTo>
                  <a:pt x="72712" y="822"/>
                </a:lnTo>
                <a:lnTo>
                  <a:pt x="72510" y="905"/>
                </a:lnTo>
                <a:lnTo>
                  <a:pt x="70284" y="0"/>
                </a:lnTo>
                <a:lnTo>
                  <a:pt x="68057" y="905"/>
                </a:lnTo>
                <a:lnTo>
                  <a:pt x="65831" y="0"/>
                </a:lnTo>
                <a:lnTo>
                  <a:pt x="63604" y="905"/>
                </a:lnTo>
                <a:lnTo>
                  <a:pt x="61378" y="0"/>
                </a:lnTo>
                <a:lnTo>
                  <a:pt x="59151" y="905"/>
                </a:lnTo>
                <a:lnTo>
                  <a:pt x="56925" y="0"/>
                </a:lnTo>
                <a:lnTo>
                  <a:pt x="54698" y="905"/>
                </a:lnTo>
                <a:lnTo>
                  <a:pt x="52460" y="0"/>
                </a:lnTo>
                <a:lnTo>
                  <a:pt x="50233" y="905"/>
                </a:lnTo>
                <a:lnTo>
                  <a:pt x="48007" y="0"/>
                </a:lnTo>
                <a:lnTo>
                  <a:pt x="45780" y="905"/>
                </a:lnTo>
                <a:lnTo>
                  <a:pt x="43554" y="0"/>
                </a:lnTo>
                <a:lnTo>
                  <a:pt x="41328" y="905"/>
                </a:lnTo>
                <a:lnTo>
                  <a:pt x="39101" y="0"/>
                </a:lnTo>
                <a:lnTo>
                  <a:pt x="36875" y="905"/>
                </a:lnTo>
                <a:lnTo>
                  <a:pt x="34648" y="0"/>
                </a:lnTo>
                <a:lnTo>
                  <a:pt x="32422" y="905"/>
                </a:lnTo>
                <a:lnTo>
                  <a:pt x="30195" y="0"/>
                </a:lnTo>
                <a:lnTo>
                  <a:pt x="27969" y="905"/>
                </a:lnTo>
                <a:lnTo>
                  <a:pt x="25742" y="0"/>
                </a:lnTo>
                <a:lnTo>
                  <a:pt x="23516" y="905"/>
                </a:lnTo>
                <a:lnTo>
                  <a:pt x="21289" y="0"/>
                </a:lnTo>
                <a:lnTo>
                  <a:pt x="19063" y="905"/>
                </a:lnTo>
                <a:lnTo>
                  <a:pt x="16836" y="0"/>
                </a:lnTo>
                <a:lnTo>
                  <a:pt x="14610" y="905"/>
                </a:lnTo>
                <a:lnTo>
                  <a:pt x="12383" y="0"/>
                </a:lnTo>
                <a:lnTo>
                  <a:pt x="10157" y="905"/>
                </a:lnTo>
                <a:lnTo>
                  <a:pt x="7930" y="0"/>
                </a:lnTo>
                <a:lnTo>
                  <a:pt x="5704" y="905"/>
                </a:lnTo>
                <a:lnTo>
                  <a:pt x="3478" y="0"/>
                </a:lnTo>
                <a:close/>
              </a:path>
            </a:pathLst>
          </a:custGeom>
          <a:solidFill>
            <a:srgbClr val="9DE6E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32"/>
          <p:cNvSpPr txBox="1">
            <a:spLocks noGrp="1"/>
          </p:cNvSpPr>
          <p:nvPr>
            <p:ph type="ctrTitle"/>
          </p:nvPr>
        </p:nvSpPr>
        <p:spPr>
          <a:xfrm>
            <a:off x="2864400" y="1287829"/>
            <a:ext cx="34107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Reunión</a:t>
            </a:r>
            <a:endParaRPr sz="4800" dirty="0"/>
          </a:p>
        </p:txBody>
      </p:sp>
      <p:grpSp>
        <p:nvGrpSpPr>
          <p:cNvPr id="844" name="Google Shape;844;p32"/>
          <p:cNvGrpSpPr/>
          <p:nvPr/>
        </p:nvGrpSpPr>
        <p:grpSpPr>
          <a:xfrm>
            <a:off x="6956025" y="144337"/>
            <a:ext cx="1771661" cy="1916811"/>
            <a:chOff x="2005600" y="1271425"/>
            <a:chExt cx="1165950" cy="1261475"/>
          </a:xfrm>
        </p:grpSpPr>
        <p:sp>
          <p:nvSpPr>
            <p:cNvPr id="845" name="Google Shape;845;p32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49" name="Google Shape;849;p32"/>
          <p:cNvSpPr txBox="1"/>
          <p:nvPr/>
        </p:nvSpPr>
        <p:spPr>
          <a:xfrm rot="-169495">
            <a:off x="7048652" y="786204"/>
            <a:ext cx="1364177" cy="7713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ES" dirty="0">
              <a:latin typeface="Delius"/>
              <a:ea typeface="Delius"/>
              <a:cs typeface="Delius"/>
              <a:sym typeface="Deliu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>
                <a:latin typeface="Delius"/>
                <a:ea typeface="Delius"/>
                <a:cs typeface="Delius"/>
                <a:sym typeface="Delius"/>
              </a:rPr>
              <a:t>   ¡Bienvenidos!</a:t>
            </a:r>
            <a:endParaRPr dirty="0">
              <a:latin typeface="Delius"/>
              <a:ea typeface="Delius"/>
              <a:cs typeface="Delius"/>
              <a:sym typeface="Delius"/>
            </a:endParaRPr>
          </a:p>
        </p:txBody>
      </p:sp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434194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05737" y="1408135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246847" y="1702090"/>
            <a:ext cx="3022076" cy="28083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dirty="0" smtClean="0"/>
              <a:t>-Simulacros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-</a:t>
            </a:r>
            <a:r>
              <a:rPr lang="es-ES" sz="2800" dirty="0" smtClean="0"/>
              <a:t>Salida por calle Tucumán</a:t>
            </a:r>
            <a:br>
              <a:rPr lang="es-ES" sz="2800" dirty="0" smtClean="0"/>
            </a:br>
            <a:endParaRPr sz="2800"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45" name="Google Shape;945;p37"/>
          <p:cNvSpPr/>
          <p:nvPr/>
        </p:nvSpPr>
        <p:spPr>
          <a:xfrm rot="2114204">
            <a:off x="3825753" y="974726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157679" y="2918119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123" y="361762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6147138" y="4241086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140498" y="357815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77848" y="100096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" name="CuadroTexto 4"/>
          <p:cNvSpPr txBox="1"/>
          <p:nvPr/>
        </p:nvSpPr>
        <p:spPr>
          <a:xfrm rot="20590552">
            <a:off x="473882" y="684434"/>
            <a:ext cx="1506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Sismos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uadroTexto 1"/>
          <p:cNvSpPr txBox="1"/>
          <p:nvPr/>
        </p:nvSpPr>
        <p:spPr>
          <a:xfrm rot="20812375">
            <a:off x="1262767" y="2419431"/>
            <a:ext cx="2651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Alertas por celular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129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5"/>
          <p:cNvSpPr txBox="1">
            <a:spLocks noGrp="1"/>
          </p:cNvSpPr>
          <p:nvPr>
            <p:ph type="title"/>
          </p:nvPr>
        </p:nvSpPr>
        <p:spPr>
          <a:xfrm>
            <a:off x="1365440" y="1883810"/>
            <a:ext cx="6395835" cy="74059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dirty="0" smtClean="0"/>
              <a:t>Preguntas</a:t>
            </a:r>
            <a:br>
              <a:rPr lang="es-ES" sz="3200" dirty="0" smtClean="0"/>
            </a:br>
            <a:r>
              <a:rPr lang="es-ES" sz="3200" dirty="0" smtClean="0"/>
              <a:t>Firmar asistencia</a:t>
            </a:r>
            <a:r>
              <a:rPr lang="es-ES" sz="4800" dirty="0"/>
              <a:t/>
            </a:r>
            <a:br>
              <a:rPr lang="es-ES" sz="4800" dirty="0"/>
            </a:br>
            <a:endParaRPr sz="2000" dirty="0"/>
          </a:p>
        </p:txBody>
      </p:sp>
      <p:sp>
        <p:nvSpPr>
          <p:cNvPr id="894" name="Google Shape;894;p35"/>
          <p:cNvSpPr/>
          <p:nvPr/>
        </p:nvSpPr>
        <p:spPr>
          <a:xfrm>
            <a:off x="8144600" y="641724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603" y="340942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950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34"/>
          <p:cNvSpPr/>
          <p:nvPr/>
        </p:nvSpPr>
        <p:spPr>
          <a:xfrm>
            <a:off x="5273754" y="1701026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34"/>
          <p:cNvSpPr/>
          <p:nvPr/>
        </p:nvSpPr>
        <p:spPr>
          <a:xfrm>
            <a:off x="5273754" y="2769538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34"/>
          <p:cNvSpPr/>
          <p:nvPr/>
        </p:nvSpPr>
        <p:spPr>
          <a:xfrm>
            <a:off x="5273754" y="3838051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34"/>
          <p:cNvSpPr/>
          <p:nvPr/>
        </p:nvSpPr>
        <p:spPr>
          <a:xfrm>
            <a:off x="5273754" y="632513"/>
            <a:ext cx="630900" cy="63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34"/>
          <p:cNvSpPr txBox="1">
            <a:spLocks noGrp="1"/>
          </p:cNvSpPr>
          <p:nvPr>
            <p:ph type="title"/>
          </p:nvPr>
        </p:nvSpPr>
        <p:spPr>
          <a:xfrm>
            <a:off x="1020474" y="1956275"/>
            <a:ext cx="2903952" cy="110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Documentación</a:t>
            </a:r>
            <a:endParaRPr dirty="0"/>
          </a:p>
        </p:txBody>
      </p:sp>
      <p:sp>
        <p:nvSpPr>
          <p:cNvPr id="865" name="Google Shape;865;p34"/>
          <p:cNvSpPr txBox="1">
            <a:spLocks noGrp="1"/>
          </p:cNvSpPr>
          <p:nvPr>
            <p:ph type="subTitle" idx="1"/>
          </p:nvPr>
        </p:nvSpPr>
        <p:spPr>
          <a:xfrm>
            <a:off x="6119527" y="716400"/>
            <a:ext cx="2046900" cy="7653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1</a:t>
            </a:r>
            <a:r>
              <a:rPr lang="en" sz="1400" dirty="0" smtClean="0"/>
              <a:t> Copia </a:t>
            </a:r>
            <a:r>
              <a:rPr lang="en" sz="1400" dirty="0"/>
              <a:t>de DNI </a:t>
            </a:r>
            <a:endParaRPr lang="en" sz="1400" dirty="0" smtClean="0"/>
          </a:p>
          <a:p>
            <a:pPr marL="0" indent="0"/>
            <a:r>
              <a:rPr lang="es-ES" sz="1400" dirty="0"/>
              <a:t>Partida de nacimiento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866" name="Google Shape;866;p34"/>
          <p:cNvSpPr txBox="1">
            <a:spLocks noGrp="1"/>
          </p:cNvSpPr>
          <p:nvPr>
            <p:ph type="title" idx="2"/>
          </p:nvPr>
        </p:nvSpPr>
        <p:spPr>
          <a:xfrm>
            <a:off x="5229300" y="71640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68" name="Google Shape;868;p34"/>
          <p:cNvSpPr txBox="1">
            <a:spLocks noGrp="1"/>
          </p:cNvSpPr>
          <p:nvPr>
            <p:ph type="subTitle" idx="4"/>
          </p:nvPr>
        </p:nvSpPr>
        <p:spPr>
          <a:xfrm>
            <a:off x="6152075" y="1636855"/>
            <a:ext cx="2046900" cy="7023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400" dirty="0" smtClean="0"/>
              <a:t>2 fotos tipo carnet</a:t>
            </a:r>
          </a:p>
          <a:p>
            <a:pPr marL="0" indent="0"/>
            <a:r>
              <a:rPr lang="en-US" sz="1400" dirty="0" err="1"/>
              <a:t>Contrato</a:t>
            </a:r>
            <a:r>
              <a:rPr lang="en-US" sz="1400" dirty="0"/>
              <a:t> </a:t>
            </a:r>
            <a:r>
              <a:rPr lang="en-US" sz="1400" dirty="0" err="1"/>
              <a:t>pedagógico</a:t>
            </a:r>
            <a:endParaRPr lang="en-US"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869" name="Google Shape;869;p34"/>
          <p:cNvSpPr txBox="1">
            <a:spLocks noGrp="1"/>
          </p:cNvSpPr>
          <p:nvPr>
            <p:ph type="title" idx="5"/>
          </p:nvPr>
        </p:nvSpPr>
        <p:spPr>
          <a:xfrm>
            <a:off x="5229300" y="178193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871" name="Google Shape;871;p34"/>
          <p:cNvSpPr txBox="1">
            <a:spLocks noGrp="1"/>
          </p:cNvSpPr>
          <p:nvPr>
            <p:ph type="subTitle" idx="7"/>
          </p:nvPr>
        </p:nvSpPr>
        <p:spPr>
          <a:xfrm>
            <a:off x="6119527" y="2698615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/>
              <a:t>Declaración jurada </a:t>
            </a:r>
            <a:r>
              <a:rPr lang="en" sz="1600" dirty="0" smtClean="0"/>
              <a:t>médica del nivel secundario</a:t>
            </a:r>
            <a:endParaRPr sz="1600" dirty="0"/>
          </a:p>
        </p:txBody>
      </p:sp>
      <p:sp>
        <p:nvSpPr>
          <p:cNvPr id="872" name="Google Shape;872;p34"/>
          <p:cNvSpPr txBox="1">
            <a:spLocks noGrp="1"/>
          </p:cNvSpPr>
          <p:nvPr>
            <p:ph type="title" idx="8"/>
          </p:nvPr>
        </p:nvSpPr>
        <p:spPr>
          <a:xfrm>
            <a:off x="5229300" y="2847460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874" name="Google Shape;874;p34"/>
          <p:cNvSpPr txBox="1">
            <a:spLocks noGrp="1"/>
          </p:cNvSpPr>
          <p:nvPr>
            <p:ph type="subTitle" idx="13"/>
          </p:nvPr>
        </p:nvSpPr>
        <p:spPr>
          <a:xfrm>
            <a:off x="6194650" y="3930443"/>
            <a:ext cx="2046900" cy="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 smtClean="0"/>
              <a:t>Alumnos nuevos. Carpeta con tres solapas. Pase y copia del libro matriz</a:t>
            </a:r>
            <a:endParaRPr lang="en" sz="1200" dirty="0"/>
          </a:p>
        </p:txBody>
      </p:sp>
      <p:sp>
        <p:nvSpPr>
          <p:cNvPr id="875" name="Google Shape;875;p34"/>
          <p:cNvSpPr txBox="1">
            <a:spLocks noGrp="1"/>
          </p:cNvSpPr>
          <p:nvPr>
            <p:ph type="title" idx="14"/>
          </p:nvPr>
        </p:nvSpPr>
        <p:spPr>
          <a:xfrm>
            <a:off x="5229300" y="3912989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877" name="Google Shape;877;p34"/>
          <p:cNvSpPr/>
          <p:nvPr/>
        </p:nvSpPr>
        <p:spPr>
          <a:xfrm>
            <a:off x="1595475" y="3000150"/>
            <a:ext cx="1753950" cy="125050"/>
          </a:xfrm>
          <a:custGeom>
            <a:avLst/>
            <a:gdLst/>
            <a:ahLst/>
            <a:cxnLst/>
            <a:rect l="l" t="t" r="r" b="b"/>
            <a:pathLst>
              <a:path w="70158" h="5002" extrusionOk="0">
                <a:moveTo>
                  <a:pt x="63671" y="1738"/>
                </a:moveTo>
                <a:cubicBezTo>
                  <a:pt x="63713" y="1821"/>
                  <a:pt x="63755" y="1863"/>
                  <a:pt x="63818" y="1905"/>
                </a:cubicBezTo>
                <a:cubicBezTo>
                  <a:pt x="63671" y="1905"/>
                  <a:pt x="63546" y="1947"/>
                  <a:pt x="63441" y="1947"/>
                </a:cubicBezTo>
                <a:cubicBezTo>
                  <a:pt x="63211" y="1947"/>
                  <a:pt x="62981" y="1968"/>
                  <a:pt x="62751" y="1968"/>
                </a:cubicBezTo>
                <a:cubicBezTo>
                  <a:pt x="61705" y="1989"/>
                  <a:pt x="60679" y="2051"/>
                  <a:pt x="59633" y="2072"/>
                </a:cubicBezTo>
                <a:cubicBezTo>
                  <a:pt x="59152" y="2093"/>
                  <a:pt x="58692" y="2114"/>
                  <a:pt x="58210" y="2114"/>
                </a:cubicBezTo>
                <a:cubicBezTo>
                  <a:pt x="57478" y="2114"/>
                  <a:pt x="56725" y="2156"/>
                  <a:pt x="55992" y="2156"/>
                </a:cubicBezTo>
                <a:cubicBezTo>
                  <a:pt x="54298" y="2177"/>
                  <a:pt x="52624" y="2198"/>
                  <a:pt x="50929" y="2219"/>
                </a:cubicBezTo>
                <a:cubicBezTo>
                  <a:pt x="47623" y="2282"/>
                  <a:pt x="44359" y="2323"/>
                  <a:pt x="41053" y="2386"/>
                </a:cubicBezTo>
                <a:cubicBezTo>
                  <a:pt x="38710" y="2407"/>
                  <a:pt x="36345" y="2491"/>
                  <a:pt x="34002" y="2574"/>
                </a:cubicBezTo>
                <a:cubicBezTo>
                  <a:pt x="30466" y="2679"/>
                  <a:pt x="26909" y="2742"/>
                  <a:pt x="23373" y="2846"/>
                </a:cubicBezTo>
                <a:cubicBezTo>
                  <a:pt x="22682" y="2888"/>
                  <a:pt x="21971" y="2909"/>
                  <a:pt x="21259" y="2951"/>
                </a:cubicBezTo>
                <a:cubicBezTo>
                  <a:pt x="19251" y="3056"/>
                  <a:pt x="17242" y="3139"/>
                  <a:pt x="15212" y="3244"/>
                </a:cubicBezTo>
                <a:cubicBezTo>
                  <a:pt x="13266" y="3349"/>
                  <a:pt x="11279" y="3432"/>
                  <a:pt x="9312" y="3537"/>
                </a:cubicBezTo>
                <a:cubicBezTo>
                  <a:pt x="9124" y="3537"/>
                  <a:pt x="8935" y="3558"/>
                  <a:pt x="8768" y="3558"/>
                </a:cubicBezTo>
                <a:cubicBezTo>
                  <a:pt x="9291" y="3516"/>
                  <a:pt x="9835" y="3474"/>
                  <a:pt x="10358" y="3432"/>
                </a:cubicBezTo>
                <a:cubicBezTo>
                  <a:pt x="12220" y="3307"/>
                  <a:pt x="14062" y="3139"/>
                  <a:pt x="15924" y="3014"/>
                </a:cubicBezTo>
                <a:cubicBezTo>
                  <a:pt x="16572" y="2951"/>
                  <a:pt x="17242" y="2909"/>
                  <a:pt x="17870" y="2846"/>
                </a:cubicBezTo>
                <a:cubicBezTo>
                  <a:pt x="18204" y="2826"/>
                  <a:pt x="18539" y="2805"/>
                  <a:pt x="18853" y="2805"/>
                </a:cubicBezTo>
                <a:cubicBezTo>
                  <a:pt x="20799" y="2700"/>
                  <a:pt x="22724" y="2574"/>
                  <a:pt x="24670" y="2470"/>
                </a:cubicBezTo>
                <a:cubicBezTo>
                  <a:pt x="25026" y="2428"/>
                  <a:pt x="25423" y="2407"/>
                  <a:pt x="25779" y="2386"/>
                </a:cubicBezTo>
                <a:cubicBezTo>
                  <a:pt x="26344" y="2365"/>
                  <a:pt x="26888" y="2323"/>
                  <a:pt x="27411" y="2323"/>
                </a:cubicBezTo>
                <a:lnTo>
                  <a:pt x="33374" y="2093"/>
                </a:lnTo>
                <a:cubicBezTo>
                  <a:pt x="33813" y="2072"/>
                  <a:pt x="34253" y="2072"/>
                  <a:pt x="34671" y="2051"/>
                </a:cubicBezTo>
                <a:lnTo>
                  <a:pt x="35027" y="2051"/>
                </a:lnTo>
                <a:cubicBezTo>
                  <a:pt x="35341" y="2051"/>
                  <a:pt x="35655" y="2051"/>
                  <a:pt x="35927" y="2010"/>
                </a:cubicBezTo>
                <a:cubicBezTo>
                  <a:pt x="37914" y="1968"/>
                  <a:pt x="39944" y="1947"/>
                  <a:pt x="41932" y="1884"/>
                </a:cubicBezTo>
                <a:cubicBezTo>
                  <a:pt x="42832" y="1863"/>
                  <a:pt x="43752" y="1842"/>
                  <a:pt x="44673" y="1842"/>
                </a:cubicBezTo>
                <a:cubicBezTo>
                  <a:pt x="47623" y="1800"/>
                  <a:pt x="50615" y="1779"/>
                  <a:pt x="53565" y="1758"/>
                </a:cubicBezTo>
                <a:cubicBezTo>
                  <a:pt x="56683" y="1758"/>
                  <a:pt x="59675" y="1738"/>
                  <a:pt x="62709" y="1738"/>
                </a:cubicBezTo>
                <a:close/>
                <a:moveTo>
                  <a:pt x="57248" y="1"/>
                </a:moveTo>
                <a:cubicBezTo>
                  <a:pt x="54549" y="1"/>
                  <a:pt x="51891" y="43"/>
                  <a:pt x="49192" y="64"/>
                </a:cubicBezTo>
                <a:cubicBezTo>
                  <a:pt x="47184" y="85"/>
                  <a:pt x="45154" y="105"/>
                  <a:pt x="43145" y="105"/>
                </a:cubicBezTo>
                <a:cubicBezTo>
                  <a:pt x="42267" y="105"/>
                  <a:pt x="41346" y="147"/>
                  <a:pt x="40446" y="168"/>
                </a:cubicBezTo>
                <a:cubicBezTo>
                  <a:pt x="38438" y="210"/>
                  <a:pt x="36429" y="252"/>
                  <a:pt x="34420" y="294"/>
                </a:cubicBezTo>
                <a:cubicBezTo>
                  <a:pt x="33834" y="294"/>
                  <a:pt x="33269" y="315"/>
                  <a:pt x="32684" y="315"/>
                </a:cubicBezTo>
                <a:cubicBezTo>
                  <a:pt x="32349" y="315"/>
                  <a:pt x="32035" y="336"/>
                  <a:pt x="31700" y="336"/>
                </a:cubicBezTo>
                <a:lnTo>
                  <a:pt x="25737" y="587"/>
                </a:lnTo>
                <a:cubicBezTo>
                  <a:pt x="25130" y="608"/>
                  <a:pt x="24523" y="629"/>
                  <a:pt x="23896" y="670"/>
                </a:cubicBezTo>
                <a:cubicBezTo>
                  <a:pt x="23561" y="670"/>
                  <a:pt x="23226" y="691"/>
                  <a:pt x="22870" y="712"/>
                </a:cubicBezTo>
                <a:cubicBezTo>
                  <a:pt x="20883" y="817"/>
                  <a:pt x="18937" y="922"/>
                  <a:pt x="16949" y="1026"/>
                </a:cubicBezTo>
                <a:cubicBezTo>
                  <a:pt x="15924" y="1068"/>
                  <a:pt x="14898" y="1131"/>
                  <a:pt x="13873" y="1214"/>
                </a:cubicBezTo>
                <a:cubicBezTo>
                  <a:pt x="12137" y="1319"/>
                  <a:pt x="10379" y="1424"/>
                  <a:pt x="8642" y="1549"/>
                </a:cubicBezTo>
                <a:cubicBezTo>
                  <a:pt x="7136" y="1654"/>
                  <a:pt x="5608" y="1738"/>
                  <a:pt x="4102" y="1800"/>
                </a:cubicBezTo>
                <a:cubicBezTo>
                  <a:pt x="3872" y="1842"/>
                  <a:pt x="3621" y="1842"/>
                  <a:pt x="3370" y="1863"/>
                </a:cubicBezTo>
                <a:cubicBezTo>
                  <a:pt x="2972" y="1884"/>
                  <a:pt x="2574" y="1884"/>
                  <a:pt x="2198" y="1905"/>
                </a:cubicBezTo>
                <a:cubicBezTo>
                  <a:pt x="1842" y="1947"/>
                  <a:pt x="1507" y="1947"/>
                  <a:pt x="1152" y="1947"/>
                </a:cubicBezTo>
                <a:cubicBezTo>
                  <a:pt x="1110" y="1863"/>
                  <a:pt x="1005" y="1779"/>
                  <a:pt x="942" y="1779"/>
                </a:cubicBezTo>
                <a:cubicBezTo>
                  <a:pt x="691" y="1800"/>
                  <a:pt x="482" y="1842"/>
                  <a:pt x="252" y="1863"/>
                </a:cubicBezTo>
                <a:cubicBezTo>
                  <a:pt x="147" y="1863"/>
                  <a:pt x="43" y="1905"/>
                  <a:pt x="22" y="2051"/>
                </a:cubicBezTo>
                <a:cubicBezTo>
                  <a:pt x="1" y="2177"/>
                  <a:pt x="64" y="2302"/>
                  <a:pt x="168" y="2323"/>
                </a:cubicBezTo>
                <a:cubicBezTo>
                  <a:pt x="273" y="2365"/>
                  <a:pt x="357" y="2386"/>
                  <a:pt x="461" y="2407"/>
                </a:cubicBezTo>
                <a:cubicBezTo>
                  <a:pt x="566" y="2428"/>
                  <a:pt x="650" y="2428"/>
                  <a:pt x="754" y="2428"/>
                </a:cubicBezTo>
                <a:cubicBezTo>
                  <a:pt x="984" y="2554"/>
                  <a:pt x="1256" y="2574"/>
                  <a:pt x="1507" y="2574"/>
                </a:cubicBezTo>
                <a:cubicBezTo>
                  <a:pt x="2072" y="2574"/>
                  <a:pt x="2637" y="2554"/>
                  <a:pt x="3181" y="2512"/>
                </a:cubicBezTo>
                <a:cubicBezTo>
                  <a:pt x="3432" y="2512"/>
                  <a:pt x="3642" y="2491"/>
                  <a:pt x="3872" y="2491"/>
                </a:cubicBezTo>
                <a:lnTo>
                  <a:pt x="6843" y="2344"/>
                </a:lnTo>
                <a:cubicBezTo>
                  <a:pt x="8056" y="2282"/>
                  <a:pt x="9228" y="2198"/>
                  <a:pt x="10442" y="2156"/>
                </a:cubicBezTo>
                <a:cubicBezTo>
                  <a:pt x="12137" y="2051"/>
                  <a:pt x="13831" y="1968"/>
                  <a:pt x="15526" y="1863"/>
                </a:cubicBezTo>
                <a:cubicBezTo>
                  <a:pt x="15924" y="1842"/>
                  <a:pt x="16321" y="1842"/>
                  <a:pt x="16719" y="1821"/>
                </a:cubicBezTo>
                <a:cubicBezTo>
                  <a:pt x="17702" y="1758"/>
                  <a:pt x="18707" y="1717"/>
                  <a:pt x="19690" y="1675"/>
                </a:cubicBezTo>
                <a:cubicBezTo>
                  <a:pt x="20694" y="1633"/>
                  <a:pt x="21678" y="1570"/>
                  <a:pt x="22682" y="1549"/>
                </a:cubicBezTo>
                <a:cubicBezTo>
                  <a:pt x="23059" y="1528"/>
                  <a:pt x="23456" y="1507"/>
                  <a:pt x="23854" y="1507"/>
                </a:cubicBezTo>
                <a:cubicBezTo>
                  <a:pt x="25423" y="1445"/>
                  <a:pt x="27013" y="1403"/>
                  <a:pt x="28583" y="1340"/>
                </a:cubicBezTo>
                <a:cubicBezTo>
                  <a:pt x="29545" y="1319"/>
                  <a:pt x="30528" y="1298"/>
                  <a:pt x="31512" y="1235"/>
                </a:cubicBezTo>
                <a:cubicBezTo>
                  <a:pt x="31909" y="1235"/>
                  <a:pt x="32265" y="1214"/>
                  <a:pt x="32663" y="1214"/>
                </a:cubicBezTo>
                <a:cubicBezTo>
                  <a:pt x="34190" y="1194"/>
                  <a:pt x="35717" y="1152"/>
                  <a:pt x="37245" y="1131"/>
                </a:cubicBezTo>
                <a:cubicBezTo>
                  <a:pt x="38751" y="1110"/>
                  <a:pt x="40258" y="1089"/>
                  <a:pt x="41764" y="1047"/>
                </a:cubicBezTo>
                <a:lnTo>
                  <a:pt x="45928" y="1047"/>
                </a:lnTo>
                <a:cubicBezTo>
                  <a:pt x="47477" y="1047"/>
                  <a:pt x="48983" y="1047"/>
                  <a:pt x="50531" y="1026"/>
                </a:cubicBezTo>
                <a:lnTo>
                  <a:pt x="55428" y="1026"/>
                </a:lnTo>
                <a:cubicBezTo>
                  <a:pt x="53063" y="1047"/>
                  <a:pt x="50678" y="1089"/>
                  <a:pt x="48334" y="1131"/>
                </a:cubicBezTo>
                <a:cubicBezTo>
                  <a:pt x="47330" y="1152"/>
                  <a:pt x="46368" y="1152"/>
                  <a:pt x="45384" y="1194"/>
                </a:cubicBezTo>
                <a:cubicBezTo>
                  <a:pt x="44966" y="1194"/>
                  <a:pt x="44505" y="1194"/>
                  <a:pt x="44087" y="1214"/>
                </a:cubicBezTo>
                <a:cubicBezTo>
                  <a:pt x="42664" y="1235"/>
                  <a:pt x="41241" y="1298"/>
                  <a:pt x="39798" y="1319"/>
                </a:cubicBezTo>
                <a:cubicBezTo>
                  <a:pt x="38166" y="1361"/>
                  <a:pt x="36513" y="1403"/>
                  <a:pt x="34860" y="1445"/>
                </a:cubicBezTo>
                <a:cubicBezTo>
                  <a:pt x="34567" y="1445"/>
                  <a:pt x="34316" y="1466"/>
                  <a:pt x="34023" y="1466"/>
                </a:cubicBezTo>
                <a:cubicBezTo>
                  <a:pt x="33144" y="1528"/>
                  <a:pt x="32265" y="1549"/>
                  <a:pt x="31386" y="1612"/>
                </a:cubicBezTo>
                <a:lnTo>
                  <a:pt x="26051" y="1842"/>
                </a:lnTo>
                <a:cubicBezTo>
                  <a:pt x="25779" y="1842"/>
                  <a:pt x="25528" y="1863"/>
                  <a:pt x="25256" y="1884"/>
                </a:cubicBezTo>
                <a:cubicBezTo>
                  <a:pt x="24398" y="1947"/>
                  <a:pt x="23519" y="2030"/>
                  <a:pt x="22640" y="2072"/>
                </a:cubicBezTo>
                <a:cubicBezTo>
                  <a:pt x="21071" y="2177"/>
                  <a:pt x="19544" y="2282"/>
                  <a:pt x="17974" y="2386"/>
                </a:cubicBezTo>
                <a:cubicBezTo>
                  <a:pt x="17556" y="2407"/>
                  <a:pt x="17095" y="2470"/>
                  <a:pt x="16677" y="2491"/>
                </a:cubicBezTo>
                <a:cubicBezTo>
                  <a:pt x="15694" y="2574"/>
                  <a:pt x="14689" y="2658"/>
                  <a:pt x="13706" y="2763"/>
                </a:cubicBezTo>
                <a:cubicBezTo>
                  <a:pt x="12450" y="2867"/>
                  <a:pt x="11153" y="2972"/>
                  <a:pt x="9898" y="3077"/>
                </a:cubicBezTo>
                <a:cubicBezTo>
                  <a:pt x="8161" y="3223"/>
                  <a:pt x="6383" y="3391"/>
                  <a:pt x="4625" y="3537"/>
                </a:cubicBezTo>
                <a:cubicBezTo>
                  <a:pt x="4207" y="3558"/>
                  <a:pt x="3788" y="3621"/>
                  <a:pt x="3349" y="3642"/>
                </a:cubicBezTo>
                <a:lnTo>
                  <a:pt x="1068" y="3872"/>
                </a:lnTo>
                <a:cubicBezTo>
                  <a:pt x="984" y="3872"/>
                  <a:pt x="901" y="3935"/>
                  <a:pt x="901" y="4039"/>
                </a:cubicBezTo>
                <a:cubicBezTo>
                  <a:pt x="901" y="4123"/>
                  <a:pt x="984" y="4186"/>
                  <a:pt x="1068" y="4186"/>
                </a:cubicBezTo>
                <a:cubicBezTo>
                  <a:pt x="1361" y="4186"/>
                  <a:pt x="1612" y="4227"/>
                  <a:pt x="1905" y="4227"/>
                </a:cubicBezTo>
                <a:cubicBezTo>
                  <a:pt x="1884" y="4290"/>
                  <a:pt x="1842" y="4374"/>
                  <a:pt x="1842" y="4458"/>
                </a:cubicBezTo>
                <a:cubicBezTo>
                  <a:pt x="1842" y="4751"/>
                  <a:pt x="2093" y="5002"/>
                  <a:pt x="2407" y="5002"/>
                </a:cubicBezTo>
                <a:cubicBezTo>
                  <a:pt x="4562" y="4876"/>
                  <a:pt x="6717" y="4709"/>
                  <a:pt x="8893" y="4604"/>
                </a:cubicBezTo>
                <a:cubicBezTo>
                  <a:pt x="10777" y="4541"/>
                  <a:pt x="12660" y="4437"/>
                  <a:pt x="14543" y="4353"/>
                </a:cubicBezTo>
                <a:cubicBezTo>
                  <a:pt x="16593" y="4248"/>
                  <a:pt x="18686" y="4144"/>
                  <a:pt x="20757" y="4060"/>
                </a:cubicBezTo>
                <a:cubicBezTo>
                  <a:pt x="21406" y="4039"/>
                  <a:pt x="22075" y="4018"/>
                  <a:pt x="22724" y="3955"/>
                </a:cubicBezTo>
                <a:cubicBezTo>
                  <a:pt x="22912" y="3955"/>
                  <a:pt x="23080" y="3935"/>
                  <a:pt x="23289" y="3935"/>
                </a:cubicBezTo>
                <a:cubicBezTo>
                  <a:pt x="26637" y="3851"/>
                  <a:pt x="29984" y="3746"/>
                  <a:pt x="33332" y="3663"/>
                </a:cubicBezTo>
                <a:cubicBezTo>
                  <a:pt x="35132" y="3621"/>
                  <a:pt x="36931" y="3558"/>
                  <a:pt x="38710" y="3537"/>
                </a:cubicBezTo>
                <a:cubicBezTo>
                  <a:pt x="39358" y="3516"/>
                  <a:pt x="39986" y="3516"/>
                  <a:pt x="40635" y="3495"/>
                </a:cubicBezTo>
                <a:lnTo>
                  <a:pt x="50908" y="3328"/>
                </a:lnTo>
                <a:lnTo>
                  <a:pt x="55302" y="3244"/>
                </a:lnTo>
                <a:cubicBezTo>
                  <a:pt x="56578" y="3223"/>
                  <a:pt x="57834" y="3223"/>
                  <a:pt x="59068" y="3181"/>
                </a:cubicBezTo>
                <a:cubicBezTo>
                  <a:pt x="60114" y="3139"/>
                  <a:pt x="61140" y="3098"/>
                  <a:pt x="62186" y="3077"/>
                </a:cubicBezTo>
                <a:cubicBezTo>
                  <a:pt x="62709" y="3035"/>
                  <a:pt x="63232" y="3035"/>
                  <a:pt x="63734" y="3014"/>
                </a:cubicBezTo>
                <a:lnTo>
                  <a:pt x="67270" y="2784"/>
                </a:lnTo>
                <a:lnTo>
                  <a:pt x="67270" y="2784"/>
                </a:lnTo>
                <a:cubicBezTo>
                  <a:pt x="67187" y="2888"/>
                  <a:pt x="67187" y="3035"/>
                  <a:pt x="67208" y="3139"/>
                </a:cubicBezTo>
                <a:cubicBezTo>
                  <a:pt x="67228" y="3286"/>
                  <a:pt x="67312" y="3391"/>
                  <a:pt x="67438" y="3432"/>
                </a:cubicBezTo>
                <a:cubicBezTo>
                  <a:pt x="67513" y="3478"/>
                  <a:pt x="67621" y="3512"/>
                  <a:pt x="67715" y="3512"/>
                </a:cubicBezTo>
                <a:cubicBezTo>
                  <a:pt x="67751" y="3512"/>
                  <a:pt x="67785" y="3507"/>
                  <a:pt x="67814" y="3495"/>
                </a:cubicBezTo>
                <a:cubicBezTo>
                  <a:pt x="68065" y="3391"/>
                  <a:pt x="68337" y="3286"/>
                  <a:pt x="68568" y="3181"/>
                </a:cubicBezTo>
                <a:lnTo>
                  <a:pt x="68547" y="3181"/>
                </a:lnTo>
                <a:cubicBezTo>
                  <a:pt x="68568" y="3181"/>
                  <a:pt x="68568" y="3139"/>
                  <a:pt x="68588" y="3139"/>
                </a:cubicBezTo>
                <a:cubicBezTo>
                  <a:pt x="68630" y="3139"/>
                  <a:pt x="68651" y="3118"/>
                  <a:pt x="68651" y="3118"/>
                </a:cubicBezTo>
                <a:lnTo>
                  <a:pt x="68630" y="3118"/>
                </a:lnTo>
                <a:cubicBezTo>
                  <a:pt x="68756" y="3077"/>
                  <a:pt x="68881" y="3014"/>
                  <a:pt x="69049" y="2930"/>
                </a:cubicBezTo>
                <a:cubicBezTo>
                  <a:pt x="69174" y="2888"/>
                  <a:pt x="69321" y="2805"/>
                  <a:pt x="69467" y="2763"/>
                </a:cubicBezTo>
                <a:cubicBezTo>
                  <a:pt x="69614" y="2679"/>
                  <a:pt x="69739" y="2595"/>
                  <a:pt x="69907" y="2512"/>
                </a:cubicBezTo>
                <a:cubicBezTo>
                  <a:pt x="70053" y="2449"/>
                  <a:pt x="70158" y="2240"/>
                  <a:pt x="70158" y="2051"/>
                </a:cubicBezTo>
                <a:cubicBezTo>
                  <a:pt x="70158" y="1947"/>
                  <a:pt x="70137" y="1863"/>
                  <a:pt x="70095" y="1758"/>
                </a:cubicBezTo>
                <a:cubicBezTo>
                  <a:pt x="70011" y="1654"/>
                  <a:pt x="69907" y="1528"/>
                  <a:pt x="69781" y="1507"/>
                </a:cubicBezTo>
                <a:cubicBezTo>
                  <a:pt x="69635" y="1466"/>
                  <a:pt x="69509" y="1445"/>
                  <a:pt x="69384" y="1445"/>
                </a:cubicBezTo>
                <a:lnTo>
                  <a:pt x="69300" y="1445"/>
                </a:lnTo>
                <a:cubicBezTo>
                  <a:pt x="69216" y="1445"/>
                  <a:pt x="69112" y="1445"/>
                  <a:pt x="69049" y="1466"/>
                </a:cubicBezTo>
                <a:cubicBezTo>
                  <a:pt x="68840" y="1507"/>
                  <a:pt x="68651" y="1528"/>
                  <a:pt x="68442" y="1528"/>
                </a:cubicBezTo>
                <a:cubicBezTo>
                  <a:pt x="68275" y="1528"/>
                  <a:pt x="68128" y="1549"/>
                  <a:pt x="67940" y="1549"/>
                </a:cubicBezTo>
                <a:cubicBezTo>
                  <a:pt x="67500" y="1570"/>
                  <a:pt x="67082" y="1612"/>
                  <a:pt x="66643" y="1654"/>
                </a:cubicBezTo>
                <a:cubicBezTo>
                  <a:pt x="66538" y="1654"/>
                  <a:pt x="66392" y="1675"/>
                  <a:pt x="66287" y="1675"/>
                </a:cubicBezTo>
                <a:cubicBezTo>
                  <a:pt x="66350" y="1633"/>
                  <a:pt x="66371" y="1570"/>
                  <a:pt x="66371" y="1528"/>
                </a:cubicBezTo>
                <a:cubicBezTo>
                  <a:pt x="66392" y="1466"/>
                  <a:pt x="66392" y="1424"/>
                  <a:pt x="66392" y="1361"/>
                </a:cubicBezTo>
                <a:cubicBezTo>
                  <a:pt x="66392" y="1340"/>
                  <a:pt x="66392" y="1298"/>
                  <a:pt x="66433" y="1256"/>
                </a:cubicBezTo>
                <a:cubicBezTo>
                  <a:pt x="66433" y="1214"/>
                  <a:pt x="66433" y="1152"/>
                  <a:pt x="66392" y="1131"/>
                </a:cubicBezTo>
                <a:cubicBezTo>
                  <a:pt x="66392" y="1131"/>
                  <a:pt x="66433" y="1131"/>
                  <a:pt x="66433" y="1110"/>
                </a:cubicBezTo>
                <a:cubicBezTo>
                  <a:pt x="66496" y="1047"/>
                  <a:pt x="66580" y="1005"/>
                  <a:pt x="66643" y="901"/>
                </a:cubicBezTo>
                <a:cubicBezTo>
                  <a:pt x="66684" y="817"/>
                  <a:pt x="66705" y="712"/>
                  <a:pt x="66705" y="608"/>
                </a:cubicBezTo>
                <a:cubicBezTo>
                  <a:pt x="66705" y="503"/>
                  <a:pt x="66684" y="419"/>
                  <a:pt x="66643" y="315"/>
                </a:cubicBezTo>
                <a:cubicBezTo>
                  <a:pt x="66601" y="294"/>
                  <a:pt x="66580" y="252"/>
                  <a:pt x="66559" y="210"/>
                </a:cubicBezTo>
                <a:cubicBezTo>
                  <a:pt x="66475" y="147"/>
                  <a:pt x="66392" y="105"/>
                  <a:pt x="66329" y="85"/>
                </a:cubicBezTo>
                <a:cubicBezTo>
                  <a:pt x="66161" y="43"/>
                  <a:pt x="65973" y="1"/>
                  <a:pt x="6580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8" name="Google Shape;878;p34"/>
          <p:cNvGrpSpPr/>
          <p:nvPr/>
        </p:nvGrpSpPr>
        <p:grpSpPr>
          <a:xfrm rot="728172">
            <a:off x="30506" y="-352402"/>
            <a:ext cx="1784276" cy="1783851"/>
            <a:chOff x="5448300" y="1526500"/>
            <a:chExt cx="1154925" cy="1154650"/>
          </a:xfrm>
        </p:grpSpPr>
        <p:sp>
          <p:nvSpPr>
            <p:cNvPr id="879" name="Google Shape;879;p34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882" name="Google Shape;882;p34"/>
          <p:cNvCxnSpPr/>
          <p:nvPr/>
        </p:nvCxnSpPr>
        <p:spPr>
          <a:xfrm>
            <a:off x="5297375" y="1481770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3" name="Google Shape;883;p34"/>
          <p:cNvCxnSpPr/>
          <p:nvPr/>
        </p:nvCxnSpPr>
        <p:spPr>
          <a:xfrm>
            <a:off x="5297375" y="2550282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84" name="Google Shape;884;p34"/>
          <p:cNvCxnSpPr/>
          <p:nvPr/>
        </p:nvCxnSpPr>
        <p:spPr>
          <a:xfrm>
            <a:off x="5297375" y="3618795"/>
            <a:ext cx="29016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512" y="3131939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933577" y="4169075"/>
            <a:ext cx="332174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1° </a:t>
            </a:r>
            <a:r>
              <a:rPr lang="en-US" dirty="0" err="1" smtClean="0"/>
              <a:t>año</a:t>
            </a:r>
            <a:r>
              <a:rPr lang="en-US" dirty="0" smtClean="0"/>
              <a:t> - </a:t>
            </a:r>
            <a:r>
              <a:rPr lang="en-US" dirty="0" err="1" smtClean="0"/>
              <a:t>Copia</a:t>
            </a:r>
            <a:r>
              <a:rPr lang="en-US" dirty="0" smtClean="0"/>
              <a:t> de la </a:t>
            </a:r>
            <a:r>
              <a:rPr lang="en-US" dirty="0" err="1" smtClean="0"/>
              <a:t>libreta</a:t>
            </a:r>
            <a:r>
              <a:rPr lang="en-US" dirty="0" smtClean="0"/>
              <a:t> de 6° </a:t>
            </a:r>
            <a:r>
              <a:rPr lang="en-US" dirty="0" err="1" smtClean="0"/>
              <a:t>grado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35"/>
          <p:cNvSpPr txBox="1">
            <a:spLocks noGrp="1"/>
          </p:cNvSpPr>
          <p:nvPr>
            <p:ph type="title"/>
          </p:nvPr>
        </p:nvSpPr>
        <p:spPr>
          <a:xfrm>
            <a:off x="952797" y="1520863"/>
            <a:ext cx="2971800" cy="57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 dirty="0"/>
              <a:t/>
            </a:r>
            <a:br>
              <a:rPr lang="es-ES" sz="4800" dirty="0"/>
            </a:br>
            <a:r>
              <a:rPr lang="es-ES" sz="4800" dirty="0"/>
              <a:t>Nodos</a:t>
            </a:r>
            <a:br>
              <a:rPr lang="es-ES" sz="4800" dirty="0"/>
            </a:br>
            <a:r>
              <a:rPr lang="es-ES" dirty="0"/>
              <a:t>-</a:t>
            </a:r>
            <a:r>
              <a:rPr lang="es-ES" sz="4800" dirty="0"/>
              <a:t/>
            </a:r>
            <a:br>
              <a:rPr lang="es-ES" sz="4800" dirty="0"/>
            </a:br>
            <a:r>
              <a:rPr lang="es-ES" sz="4000" dirty="0"/>
              <a:t>Grupos de </a:t>
            </a:r>
            <a:r>
              <a:rPr lang="es-ES" sz="4000" dirty="0" err="1" smtClean="0"/>
              <a:t>wsapp</a:t>
            </a:r>
            <a:r>
              <a:rPr lang="es-ES" sz="4000" dirty="0" smtClean="0"/>
              <a:t> con alumnos</a:t>
            </a:r>
            <a:r>
              <a:rPr lang="es-ES" dirty="0"/>
              <a:t/>
            </a:r>
            <a:br>
              <a:rPr lang="es-ES" dirty="0"/>
            </a:br>
            <a:endParaRPr sz="2000" dirty="0"/>
          </a:p>
        </p:txBody>
      </p:sp>
      <p:sp>
        <p:nvSpPr>
          <p:cNvPr id="894" name="Google Shape;894;p35"/>
          <p:cNvSpPr/>
          <p:nvPr/>
        </p:nvSpPr>
        <p:spPr>
          <a:xfrm>
            <a:off x="8144600" y="641724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5" name="Google Shape;895;p35"/>
          <p:cNvGrpSpPr/>
          <p:nvPr/>
        </p:nvGrpSpPr>
        <p:grpSpPr>
          <a:xfrm>
            <a:off x="6831450" y="2789312"/>
            <a:ext cx="1771661" cy="1916811"/>
            <a:chOff x="2005600" y="1271425"/>
            <a:chExt cx="1165950" cy="1261475"/>
          </a:xfrm>
        </p:grpSpPr>
        <p:sp>
          <p:nvSpPr>
            <p:cNvPr id="896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0" name="Google Shape;900;p35"/>
          <p:cNvSpPr txBox="1"/>
          <p:nvPr/>
        </p:nvSpPr>
        <p:spPr>
          <a:xfrm rot="-169450">
            <a:off x="7188930" y="3325901"/>
            <a:ext cx="1144690" cy="998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5607986" y="756820"/>
            <a:ext cx="2769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Delius" panose="020B0604020202020204" charset="0"/>
              </a:rPr>
              <a:t>Comunicación</a:t>
            </a:r>
            <a:endParaRPr lang="es-AR" sz="2800" b="1" dirty="0">
              <a:latin typeface="Delius" panose="020B0604020202020204" charset="0"/>
            </a:endParaRPr>
          </a:p>
        </p:txBody>
      </p:sp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603" y="3409425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5330456" y="1474155"/>
            <a:ext cx="2814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Celular del colegio: 2645262222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/>
          <p:cNvGrpSpPr/>
          <p:nvPr/>
        </p:nvGrpSpPr>
        <p:grpSpPr>
          <a:xfrm>
            <a:off x="1827923" y="79124"/>
            <a:ext cx="5591186" cy="4835776"/>
            <a:chOff x="7567300" y="1541100"/>
            <a:chExt cx="3167100" cy="3386750"/>
          </a:xfrm>
        </p:grpSpPr>
        <p:sp>
          <p:nvSpPr>
            <p:cNvPr id="906" name="Google Shape;906;p36"/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/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/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/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/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/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/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/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/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/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/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/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/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8025700" y="41747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1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1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/>
          <p:cNvGrpSpPr/>
          <p:nvPr/>
        </p:nvGrpSpPr>
        <p:grpSpPr>
          <a:xfrm rot="594878">
            <a:off x="359802" y="343707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/>
          <p:cNvSpPr txBox="1">
            <a:spLocks noGrp="1"/>
          </p:cNvSpPr>
          <p:nvPr>
            <p:ph type="subTitle" idx="1"/>
          </p:nvPr>
        </p:nvSpPr>
        <p:spPr>
          <a:xfrm>
            <a:off x="2493460" y="871788"/>
            <a:ext cx="4489961" cy="28171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Asistencia y puntualidad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(evitar quedar Inhibido para </a:t>
            </a:r>
            <a:r>
              <a:rPr lang="es-ES" sz="2000" dirty="0" smtClean="0"/>
              <a:t>acreditar -libre).</a:t>
            </a: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Viajes familiares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(nota)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Uso del celular y procesos pedagógicos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600" b="1" dirty="0">
                <a:solidFill>
                  <a:srgbClr val="FF0000"/>
                </a:solidFill>
              </a:rPr>
              <a:t>Proyecto de </a:t>
            </a:r>
            <a:r>
              <a:rPr lang="es-ES" sz="1600" b="1" dirty="0" smtClean="0">
                <a:solidFill>
                  <a:srgbClr val="FF0000"/>
                </a:solidFill>
              </a:rPr>
              <a:t>Vida: cuaderno tapas duras, sin troquelado, de 80 hojas</a:t>
            </a:r>
            <a:endParaRPr lang="es-ES" sz="1600" b="1" dirty="0">
              <a:solidFill>
                <a:srgbClr val="FF0000"/>
              </a:solidFill>
            </a:endParaRPr>
          </a:p>
          <a:p>
            <a:pPr marL="0" lvl="0" indent="0"/>
            <a:r>
              <a:rPr lang="es-ES" sz="1600" dirty="0" smtClean="0"/>
              <a:t>Notas </a:t>
            </a:r>
            <a:r>
              <a:rPr lang="es-ES" sz="1600" dirty="0"/>
              <a:t>orientadoras: </a:t>
            </a:r>
          </a:p>
          <a:p>
            <a:pPr marL="0" lvl="0" indent="0"/>
            <a:r>
              <a:rPr lang="es-ES" sz="1600" dirty="0"/>
              <a:t>    </a:t>
            </a:r>
            <a:r>
              <a:rPr lang="es-ES" sz="1600" dirty="0" smtClean="0"/>
              <a:t>abril y junio</a:t>
            </a:r>
            <a:r>
              <a:rPr lang="es-ES" sz="1400" dirty="0" smtClean="0"/>
              <a:t>.</a:t>
            </a:r>
            <a:endParaRPr sz="1400" dirty="0"/>
          </a:p>
        </p:txBody>
      </p:sp>
      <p:sp>
        <p:nvSpPr>
          <p:cNvPr id="932" name="Google Shape;932;p36"/>
          <p:cNvSpPr txBox="1"/>
          <p:nvPr/>
        </p:nvSpPr>
        <p:spPr>
          <a:xfrm rot="180294">
            <a:off x="506026" y="837652"/>
            <a:ext cx="1391596" cy="710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 smtClean="0">
                <a:latin typeface="Delius"/>
                <a:ea typeface="Delius"/>
                <a:cs typeface="Delius"/>
                <a:sym typeface="Delius"/>
              </a:rPr>
              <a:t>Importante</a:t>
            </a:r>
            <a:endParaRPr sz="1800" b="1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30" name="Google Shape;863;p34"/>
          <p:cNvSpPr/>
          <p:nvPr/>
        </p:nvSpPr>
        <p:spPr>
          <a:xfrm>
            <a:off x="2107385" y="1007097"/>
            <a:ext cx="530789" cy="6344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01</a:t>
            </a:r>
          </a:p>
        </p:txBody>
      </p:sp>
      <p:sp>
        <p:nvSpPr>
          <p:cNvPr id="31" name="Google Shape;863;p34"/>
          <p:cNvSpPr/>
          <p:nvPr/>
        </p:nvSpPr>
        <p:spPr>
          <a:xfrm>
            <a:off x="2132421" y="2146998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02</a:t>
            </a:r>
          </a:p>
        </p:txBody>
      </p:sp>
      <p:sp>
        <p:nvSpPr>
          <p:cNvPr id="32" name="Google Shape;863;p34"/>
          <p:cNvSpPr/>
          <p:nvPr/>
        </p:nvSpPr>
        <p:spPr>
          <a:xfrm>
            <a:off x="2141763" y="2780234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03</a:t>
            </a:r>
          </a:p>
        </p:txBody>
      </p:sp>
      <p:sp>
        <p:nvSpPr>
          <p:cNvPr id="33" name="Google Shape;863;p34"/>
          <p:cNvSpPr/>
          <p:nvPr/>
        </p:nvSpPr>
        <p:spPr>
          <a:xfrm>
            <a:off x="2167237" y="360146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04</a:t>
            </a:r>
          </a:p>
        </p:txBody>
      </p:sp>
      <p:sp>
        <p:nvSpPr>
          <p:cNvPr id="34" name="Google Shape;863;p34"/>
          <p:cNvSpPr/>
          <p:nvPr/>
        </p:nvSpPr>
        <p:spPr>
          <a:xfrm>
            <a:off x="2167237" y="4217282"/>
            <a:ext cx="505753" cy="5001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05</a:t>
            </a:r>
          </a:p>
        </p:txBody>
      </p:sp>
      <p:sp>
        <p:nvSpPr>
          <p:cNvPr id="36" name="Google Shape;894;p35"/>
          <p:cNvSpPr/>
          <p:nvPr/>
        </p:nvSpPr>
        <p:spPr>
          <a:xfrm>
            <a:off x="7982478" y="630391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895;p35"/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38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>
          <a:extLst>
            <a:ext uri="{FF2B5EF4-FFF2-40B4-BE49-F238E27FC236}">
              <a16:creationId xmlns:a16="http://schemas.microsoft.com/office/drawing/2014/main" id="{E6EC22D4-69A6-80CA-37F5-6DD414942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>
            <a:extLst>
              <a:ext uri="{FF2B5EF4-FFF2-40B4-BE49-F238E27FC236}">
                <a16:creationId xmlns:a16="http://schemas.microsoft.com/office/drawing/2014/main" id="{43BDEFD4-9498-E258-823D-778528249033}"/>
              </a:ext>
            </a:extLst>
          </p:cNvPr>
          <p:cNvGrpSpPr/>
          <p:nvPr/>
        </p:nvGrpSpPr>
        <p:grpSpPr>
          <a:xfrm>
            <a:off x="1864296" y="50770"/>
            <a:ext cx="5591186" cy="4835776"/>
            <a:chOff x="7567300" y="1541100"/>
            <a:chExt cx="3167100" cy="3386750"/>
          </a:xfrm>
        </p:grpSpPr>
        <p:sp>
          <p:nvSpPr>
            <p:cNvPr id="906" name="Google Shape;906;p36">
              <a:extLst>
                <a:ext uri="{FF2B5EF4-FFF2-40B4-BE49-F238E27FC236}">
                  <a16:creationId xmlns:a16="http://schemas.microsoft.com/office/drawing/2014/main" id="{41577765-F85E-5A1D-1AE8-1F0AB731ECE8}"/>
                </a:ext>
              </a:extLst>
            </p:cNvPr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>
              <a:extLst>
                <a:ext uri="{FF2B5EF4-FFF2-40B4-BE49-F238E27FC236}">
                  <a16:creationId xmlns:a16="http://schemas.microsoft.com/office/drawing/2014/main" id="{F9DBF7EC-5C77-F2AE-7EAD-FFD23F5684BE}"/>
                </a:ext>
              </a:extLst>
            </p:cNvPr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>
              <a:extLst>
                <a:ext uri="{FF2B5EF4-FFF2-40B4-BE49-F238E27FC236}">
                  <a16:creationId xmlns:a16="http://schemas.microsoft.com/office/drawing/2014/main" id="{48036A42-9F88-D3AF-1037-A85F999813A3}"/>
                </a:ext>
              </a:extLst>
            </p:cNvPr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>
              <a:extLst>
                <a:ext uri="{FF2B5EF4-FFF2-40B4-BE49-F238E27FC236}">
                  <a16:creationId xmlns:a16="http://schemas.microsoft.com/office/drawing/2014/main" id="{1336CAA6-12D8-BFEC-7DFE-D3A06C06780F}"/>
                </a:ext>
              </a:extLst>
            </p:cNvPr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>
              <a:extLst>
                <a:ext uri="{FF2B5EF4-FFF2-40B4-BE49-F238E27FC236}">
                  <a16:creationId xmlns:a16="http://schemas.microsoft.com/office/drawing/2014/main" id="{F5CA6279-9B17-7D09-82EC-724251368D24}"/>
                </a:ext>
              </a:extLst>
            </p:cNvPr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>
              <a:extLst>
                <a:ext uri="{FF2B5EF4-FFF2-40B4-BE49-F238E27FC236}">
                  <a16:creationId xmlns:a16="http://schemas.microsoft.com/office/drawing/2014/main" id="{26A7BF82-E17E-F663-8335-4F0FCC75E08C}"/>
                </a:ext>
              </a:extLst>
            </p:cNvPr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>
              <a:extLst>
                <a:ext uri="{FF2B5EF4-FFF2-40B4-BE49-F238E27FC236}">
                  <a16:creationId xmlns:a16="http://schemas.microsoft.com/office/drawing/2014/main" id="{42DEEC0F-6A41-9F45-1144-B651ACF564DC}"/>
                </a:ext>
              </a:extLst>
            </p:cNvPr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>
              <a:extLst>
                <a:ext uri="{FF2B5EF4-FFF2-40B4-BE49-F238E27FC236}">
                  <a16:creationId xmlns:a16="http://schemas.microsoft.com/office/drawing/2014/main" id="{07887886-93D2-7521-CE6A-E18859483943}"/>
                </a:ext>
              </a:extLst>
            </p:cNvPr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>
              <a:extLst>
                <a:ext uri="{FF2B5EF4-FFF2-40B4-BE49-F238E27FC236}">
                  <a16:creationId xmlns:a16="http://schemas.microsoft.com/office/drawing/2014/main" id="{2F091F90-2A03-686A-6F72-DAF419CEA9AE}"/>
                </a:ext>
              </a:extLst>
            </p:cNvPr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>
              <a:extLst>
                <a:ext uri="{FF2B5EF4-FFF2-40B4-BE49-F238E27FC236}">
                  <a16:creationId xmlns:a16="http://schemas.microsoft.com/office/drawing/2014/main" id="{0B5CC72C-E5C4-EE0D-3594-7B943CDF9754}"/>
                </a:ext>
              </a:extLst>
            </p:cNvPr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>
              <a:extLst>
                <a:ext uri="{FF2B5EF4-FFF2-40B4-BE49-F238E27FC236}">
                  <a16:creationId xmlns:a16="http://schemas.microsoft.com/office/drawing/2014/main" id="{48A0F75C-BE9E-BA7C-336A-8B99F1E1A971}"/>
                </a:ext>
              </a:extLst>
            </p:cNvPr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>
              <a:extLst>
                <a:ext uri="{FF2B5EF4-FFF2-40B4-BE49-F238E27FC236}">
                  <a16:creationId xmlns:a16="http://schemas.microsoft.com/office/drawing/2014/main" id="{46D340A8-7026-F964-2A4C-CD66D8249AE4}"/>
                </a:ext>
              </a:extLst>
            </p:cNvPr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>
              <a:extLst>
                <a:ext uri="{FF2B5EF4-FFF2-40B4-BE49-F238E27FC236}">
                  <a16:creationId xmlns:a16="http://schemas.microsoft.com/office/drawing/2014/main" id="{A9EA5EBD-5E25-E8B6-C985-47F081A918F4}"/>
                </a:ext>
              </a:extLst>
            </p:cNvPr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>
              <a:extLst>
                <a:ext uri="{FF2B5EF4-FFF2-40B4-BE49-F238E27FC236}">
                  <a16:creationId xmlns:a16="http://schemas.microsoft.com/office/drawing/2014/main" id="{B6AE3433-7A42-5A9A-7263-14AB66CB3C8F}"/>
                </a:ext>
              </a:extLst>
            </p:cNvPr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>
              <a:extLst>
                <a:ext uri="{FF2B5EF4-FFF2-40B4-BE49-F238E27FC236}">
                  <a16:creationId xmlns:a16="http://schemas.microsoft.com/office/drawing/2014/main" id="{1E1BD1CD-1CE8-2243-DE84-061757C5537B}"/>
                </a:ext>
              </a:extLst>
            </p:cNvPr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>
              <a:extLst>
                <a:ext uri="{FF2B5EF4-FFF2-40B4-BE49-F238E27FC236}">
                  <a16:creationId xmlns:a16="http://schemas.microsoft.com/office/drawing/2014/main" id="{57F8674C-6A57-B301-DDF8-E100A058CF3C}"/>
                </a:ext>
              </a:extLst>
            </p:cNvPr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>
              <a:extLst>
                <a:ext uri="{FF2B5EF4-FFF2-40B4-BE49-F238E27FC236}">
                  <a16:creationId xmlns:a16="http://schemas.microsoft.com/office/drawing/2014/main" id="{E48ABB3C-EA8A-6305-103C-DCF9BA38FD57}"/>
                </a:ext>
              </a:extLst>
            </p:cNvPr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>
              <a:extLst>
                <a:ext uri="{FF2B5EF4-FFF2-40B4-BE49-F238E27FC236}">
                  <a16:creationId xmlns:a16="http://schemas.microsoft.com/office/drawing/2014/main" id="{E65F376E-C8BA-4EED-069E-E5D31C4149CA}"/>
                </a:ext>
              </a:extLst>
            </p:cNvPr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>
              <a:extLst>
                <a:ext uri="{FF2B5EF4-FFF2-40B4-BE49-F238E27FC236}">
                  <a16:creationId xmlns:a16="http://schemas.microsoft.com/office/drawing/2014/main" id="{C68911DD-1A41-229C-7598-F3EBECF28B65}"/>
                </a:ext>
              </a:extLst>
            </p:cNvPr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>
            <a:extLst>
              <a:ext uri="{FF2B5EF4-FFF2-40B4-BE49-F238E27FC236}">
                <a16:creationId xmlns:a16="http://schemas.microsoft.com/office/drawing/2014/main" id="{33444D0A-11CD-C8E5-EDAF-618C1611BCD6}"/>
              </a:ext>
            </a:extLst>
          </p:cNvPr>
          <p:cNvGrpSpPr/>
          <p:nvPr/>
        </p:nvGrpSpPr>
        <p:grpSpPr>
          <a:xfrm rot="594878">
            <a:off x="381103" y="293292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>
              <a:extLst>
                <a:ext uri="{FF2B5EF4-FFF2-40B4-BE49-F238E27FC236}">
                  <a16:creationId xmlns:a16="http://schemas.microsoft.com/office/drawing/2014/main" id="{4310EC30-23F0-D59F-4263-1FB568E40E5C}"/>
                </a:ext>
              </a:extLst>
            </p:cNvPr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>
              <a:extLst>
                <a:ext uri="{FF2B5EF4-FFF2-40B4-BE49-F238E27FC236}">
                  <a16:creationId xmlns:a16="http://schemas.microsoft.com/office/drawing/2014/main" id="{1EB98038-C4FC-6CDB-526A-3E6E97C1CF41}"/>
                </a:ext>
              </a:extLst>
            </p:cNvPr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>
              <a:extLst>
                <a:ext uri="{FF2B5EF4-FFF2-40B4-BE49-F238E27FC236}">
                  <a16:creationId xmlns:a16="http://schemas.microsoft.com/office/drawing/2014/main" id="{3F51A0D9-7C7A-6A60-AC18-AFBA7BEDB494}"/>
                </a:ext>
              </a:extLst>
            </p:cNvPr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>
            <a:extLst>
              <a:ext uri="{FF2B5EF4-FFF2-40B4-BE49-F238E27FC236}">
                <a16:creationId xmlns:a16="http://schemas.microsoft.com/office/drawing/2014/main" id="{11C4E0F1-790E-07E7-9FBB-730F7CDB1F1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394083" y="725844"/>
            <a:ext cx="4984081" cy="38073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 smtClean="0"/>
              <a:t>Calendario encuadernado por alumno para imprimir, diseñado con espacios para anotar. Se publicará en Nodos.</a:t>
            </a: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 smtClean="0"/>
              <a:t>Control de cuadernos por espacio.</a:t>
            </a:r>
            <a:endParaRPr lang="es-ES" sz="2000" dirty="0"/>
          </a:p>
        </p:txBody>
      </p:sp>
      <p:sp>
        <p:nvSpPr>
          <p:cNvPr id="932" name="Google Shape;932;p36">
            <a:extLst>
              <a:ext uri="{FF2B5EF4-FFF2-40B4-BE49-F238E27FC236}">
                <a16:creationId xmlns:a16="http://schemas.microsoft.com/office/drawing/2014/main" id="{18963964-D272-12A8-C1DD-0967F9236072}"/>
              </a:ext>
            </a:extLst>
          </p:cNvPr>
          <p:cNvSpPr txBox="1"/>
          <p:nvPr/>
        </p:nvSpPr>
        <p:spPr>
          <a:xfrm rot="180294">
            <a:off x="434099" y="652952"/>
            <a:ext cx="1569538" cy="710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 smtClean="0">
                <a:latin typeface="Delius"/>
                <a:ea typeface="Delius"/>
                <a:cs typeface="Delius"/>
                <a:sym typeface="Delius"/>
              </a:rPr>
              <a:t>Rendimiento escolar</a:t>
            </a:r>
            <a:endParaRPr lang="es-ES" sz="1800" b="1" dirty="0">
              <a:latin typeface="Delius"/>
              <a:ea typeface="Delius"/>
              <a:cs typeface="Delius"/>
              <a:sym typeface="Deliu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30" name="Google Shape;863;p34">
            <a:extLst>
              <a:ext uri="{FF2B5EF4-FFF2-40B4-BE49-F238E27FC236}">
                <a16:creationId xmlns:a16="http://schemas.microsoft.com/office/drawing/2014/main" id="{2C6528C0-CBB1-6E72-0666-7DCF377C4DBD}"/>
              </a:ext>
            </a:extLst>
          </p:cNvPr>
          <p:cNvSpPr/>
          <p:nvPr/>
        </p:nvSpPr>
        <p:spPr>
          <a:xfrm>
            <a:off x="2107385" y="1007097"/>
            <a:ext cx="530789" cy="6344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01</a:t>
            </a:r>
          </a:p>
        </p:txBody>
      </p:sp>
      <p:sp>
        <p:nvSpPr>
          <p:cNvPr id="31" name="Google Shape;863;p34">
            <a:extLst>
              <a:ext uri="{FF2B5EF4-FFF2-40B4-BE49-F238E27FC236}">
                <a16:creationId xmlns:a16="http://schemas.microsoft.com/office/drawing/2014/main" id="{2F8B2303-F3E4-DF38-0AEF-84717D8D9B07}"/>
              </a:ext>
            </a:extLst>
          </p:cNvPr>
          <p:cNvSpPr/>
          <p:nvPr/>
        </p:nvSpPr>
        <p:spPr>
          <a:xfrm>
            <a:off x="2131427" y="199801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02</a:t>
            </a:r>
          </a:p>
        </p:txBody>
      </p:sp>
      <p:sp>
        <p:nvSpPr>
          <p:cNvPr id="32" name="Google Shape;863;p34">
            <a:extLst>
              <a:ext uri="{FF2B5EF4-FFF2-40B4-BE49-F238E27FC236}">
                <a16:creationId xmlns:a16="http://schemas.microsoft.com/office/drawing/2014/main" id="{FFC383C4-CB30-D4F5-5BD3-AF0DDAB9A980}"/>
              </a:ext>
            </a:extLst>
          </p:cNvPr>
          <p:cNvSpPr/>
          <p:nvPr/>
        </p:nvSpPr>
        <p:spPr>
          <a:xfrm>
            <a:off x="2147363" y="3032849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03</a:t>
            </a:r>
          </a:p>
        </p:txBody>
      </p:sp>
      <p:sp>
        <p:nvSpPr>
          <p:cNvPr id="33" name="Google Shape;863;p34">
            <a:extLst>
              <a:ext uri="{FF2B5EF4-FFF2-40B4-BE49-F238E27FC236}">
                <a16:creationId xmlns:a16="http://schemas.microsoft.com/office/drawing/2014/main" id="{FA21E5F6-7DF9-5102-E2D9-F01B02E28726}"/>
              </a:ext>
            </a:extLst>
          </p:cNvPr>
          <p:cNvSpPr/>
          <p:nvPr/>
        </p:nvSpPr>
        <p:spPr>
          <a:xfrm>
            <a:off x="2141205" y="3773820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04</a:t>
            </a:r>
          </a:p>
        </p:txBody>
      </p:sp>
      <p:sp>
        <p:nvSpPr>
          <p:cNvPr id="36" name="Google Shape;894;p35">
            <a:extLst>
              <a:ext uri="{FF2B5EF4-FFF2-40B4-BE49-F238E27FC236}">
                <a16:creationId xmlns:a16="http://schemas.microsoft.com/office/drawing/2014/main" id="{02B73BC2-3A3E-8140-8D8B-0EA659044627}"/>
              </a:ext>
            </a:extLst>
          </p:cNvPr>
          <p:cNvSpPr/>
          <p:nvPr/>
        </p:nvSpPr>
        <p:spPr>
          <a:xfrm>
            <a:off x="7982478" y="630391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895;p35">
            <a:extLst>
              <a:ext uri="{FF2B5EF4-FFF2-40B4-BE49-F238E27FC236}">
                <a16:creationId xmlns:a16="http://schemas.microsoft.com/office/drawing/2014/main" id="{6D19F139-2D4E-BFAE-5F1D-C8BD58411809}"/>
              </a:ext>
            </a:extLst>
          </p:cNvPr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38" name="Google Shape;896;p35">
              <a:extLst>
                <a:ext uri="{FF2B5EF4-FFF2-40B4-BE49-F238E27FC236}">
                  <a16:creationId xmlns:a16="http://schemas.microsoft.com/office/drawing/2014/main" id="{83F49642-F2D7-D442-EF75-25567D4187E1}"/>
                </a:ext>
              </a:extLst>
            </p:cNvPr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7;p35">
              <a:extLst>
                <a:ext uri="{FF2B5EF4-FFF2-40B4-BE49-F238E27FC236}">
                  <a16:creationId xmlns:a16="http://schemas.microsoft.com/office/drawing/2014/main" id="{F1379D81-8C06-B4A8-162D-81C93685C7B7}"/>
                </a:ext>
              </a:extLst>
            </p:cNvPr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8;p35">
              <a:extLst>
                <a:ext uri="{FF2B5EF4-FFF2-40B4-BE49-F238E27FC236}">
                  <a16:creationId xmlns:a16="http://schemas.microsoft.com/office/drawing/2014/main" id="{65CDE982-4E00-1EBF-9D91-B2AA1559CA8D}"/>
                </a:ext>
              </a:extLst>
            </p:cNvPr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9;p35">
              <a:extLst>
                <a:ext uri="{FF2B5EF4-FFF2-40B4-BE49-F238E27FC236}">
                  <a16:creationId xmlns:a16="http://schemas.microsoft.com/office/drawing/2014/main" id="{A61D7FE0-90EA-C8E3-C5FB-64252AEFBEEF}"/>
                </a:ext>
              </a:extLst>
            </p:cNvPr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2" name="Picture 5">
            <a:extLst>
              <a:ext uri="{FF2B5EF4-FFF2-40B4-BE49-F238E27FC236}">
                <a16:creationId xmlns:a16="http://schemas.microsoft.com/office/drawing/2014/main" id="{DEA844A1-DD27-DC6D-4CAE-10C34FC73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3058779" y="1142617"/>
            <a:ext cx="3302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/>
              <a:t>Calendario en el curso</a:t>
            </a:r>
            <a:endParaRPr lang="en-US" sz="2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923" y="893095"/>
            <a:ext cx="1001277" cy="1001277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910245" y="3498537"/>
            <a:ext cx="3345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800" dirty="0" smtClean="0"/>
          </a:p>
          <a:p>
            <a:pPr algn="ctr"/>
            <a:r>
              <a:rPr lang="es-ES" sz="1800" dirty="0" smtClean="0"/>
              <a:t>Acompañamiento del equipo de orientación y directivos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618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>
          <a:extLst>
            <a:ext uri="{FF2B5EF4-FFF2-40B4-BE49-F238E27FC236}">
              <a16:creationId xmlns:a16="http://schemas.microsoft.com/office/drawing/2014/main" id="{E6EC22D4-69A6-80CA-37F5-6DD414942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5" name="Google Shape;905;p36">
            <a:extLst>
              <a:ext uri="{FF2B5EF4-FFF2-40B4-BE49-F238E27FC236}">
                <a16:creationId xmlns:a16="http://schemas.microsoft.com/office/drawing/2014/main" id="{43BDEFD4-9498-E258-823D-778528249033}"/>
              </a:ext>
            </a:extLst>
          </p:cNvPr>
          <p:cNvGrpSpPr/>
          <p:nvPr/>
        </p:nvGrpSpPr>
        <p:grpSpPr>
          <a:xfrm>
            <a:off x="1827923" y="79124"/>
            <a:ext cx="5591186" cy="4835776"/>
            <a:chOff x="7567300" y="1541100"/>
            <a:chExt cx="3167100" cy="3386750"/>
          </a:xfrm>
        </p:grpSpPr>
        <p:sp>
          <p:nvSpPr>
            <p:cNvPr id="906" name="Google Shape;906;p36">
              <a:extLst>
                <a:ext uri="{FF2B5EF4-FFF2-40B4-BE49-F238E27FC236}">
                  <a16:creationId xmlns:a16="http://schemas.microsoft.com/office/drawing/2014/main" id="{41577765-F85E-5A1D-1AE8-1F0AB731ECE8}"/>
                </a:ext>
              </a:extLst>
            </p:cNvPr>
            <p:cNvSpPr/>
            <p:nvPr/>
          </p:nvSpPr>
          <p:spPr>
            <a:xfrm>
              <a:off x="7597075" y="1552100"/>
              <a:ext cx="3137325" cy="3375750"/>
            </a:xfrm>
            <a:custGeom>
              <a:avLst/>
              <a:gdLst/>
              <a:ahLst/>
              <a:cxnLst/>
              <a:rect l="l" t="t" r="r" b="b"/>
              <a:pathLst>
                <a:path w="125493" h="135030" extrusionOk="0">
                  <a:moveTo>
                    <a:pt x="6013" y="13824"/>
                  </a:moveTo>
                  <a:cubicBezTo>
                    <a:pt x="7692" y="13824"/>
                    <a:pt x="9061" y="15193"/>
                    <a:pt x="9061" y="16884"/>
                  </a:cubicBezTo>
                  <a:cubicBezTo>
                    <a:pt x="9061" y="18563"/>
                    <a:pt x="7692" y="19932"/>
                    <a:pt x="6013" y="19932"/>
                  </a:cubicBezTo>
                  <a:cubicBezTo>
                    <a:pt x="4322" y="19932"/>
                    <a:pt x="2953" y="18563"/>
                    <a:pt x="2953" y="16884"/>
                  </a:cubicBezTo>
                  <a:cubicBezTo>
                    <a:pt x="2953" y="15193"/>
                    <a:pt x="4322" y="13824"/>
                    <a:pt x="6013" y="13824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65"/>
                    <a:pt x="7692" y="38434"/>
                    <a:pt x="6013" y="38434"/>
                  </a:cubicBezTo>
                  <a:cubicBezTo>
                    <a:pt x="4322" y="38434"/>
                    <a:pt x="2953" y="37065"/>
                    <a:pt x="2953" y="35374"/>
                  </a:cubicBezTo>
                  <a:cubicBezTo>
                    <a:pt x="2953" y="33695"/>
                    <a:pt x="4322" y="32326"/>
                    <a:pt x="6013" y="32326"/>
                  </a:cubicBezTo>
                  <a:close/>
                  <a:moveTo>
                    <a:pt x="6013" y="52483"/>
                  </a:moveTo>
                  <a:cubicBezTo>
                    <a:pt x="7692" y="52483"/>
                    <a:pt x="9061" y="53853"/>
                    <a:pt x="9061" y="55531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2" y="58579"/>
                    <a:pt x="2953" y="57210"/>
                    <a:pt x="2953" y="55531"/>
                  </a:cubicBezTo>
                  <a:cubicBezTo>
                    <a:pt x="2953" y="53853"/>
                    <a:pt x="4322" y="52483"/>
                    <a:pt x="6013" y="52483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308"/>
                    <a:pt x="7692" y="78677"/>
                    <a:pt x="6013" y="78677"/>
                  </a:cubicBezTo>
                  <a:cubicBezTo>
                    <a:pt x="4322" y="78677"/>
                    <a:pt x="2953" y="77308"/>
                    <a:pt x="2953" y="75617"/>
                  </a:cubicBezTo>
                  <a:cubicBezTo>
                    <a:pt x="2953" y="73938"/>
                    <a:pt x="4322" y="72569"/>
                    <a:pt x="6013" y="72569"/>
                  </a:cubicBezTo>
                  <a:close/>
                  <a:moveTo>
                    <a:pt x="6013" y="92810"/>
                  </a:moveTo>
                  <a:cubicBezTo>
                    <a:pt x="7692" y="92810"/>
                    <a:pt x="9061" y="94179"/>
                    <a:pt x="9061" y="95858"/>
                  </a:cubicBezTo>
                  <a:cubicBezTo>
                    <a:pt x="9061" y="97548"/>
                    <a:pt x="7692" y="98918"/>
                    <a:pt x="6013" y="98918"/>
                  </a:cubicBezTo>
                  <a:cubicBezTo>
                    <a:pt x="4322" y="98918"/>
                    <a:pt x="2953" y="97548"/>
                    <a:pt x="2953" y="95858"/>
                  </a:cubicBezTo>
                  <a:cubicBezTo>
                    <a:pt x="2953" y="94179"/>
                    <a:pt x="4322" y="92810"/>
                    <a:pt x="6013" y="92810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6"/>
                    <a:pt x="7692" y="120587"/>
                    <a:pt x="6013" y="120587"/>
                  </a:cubicBezTo>
                  <a:cubicBezTo>
                    <a:pt x="4322" y="120587"/>
                    <a:pt x="2953" y="119206"/>
                    <a:pt x="2953" y="117527"/>
                  </a:cubicBezTo>
                  <a:cubicBezTo>
                    <a:pt x="2953" y="115848"/>
                    <a:pt x="4322" y="114479"/>
                    <a:pt x="6013" y="114479"/>
                  </a:cubicBezTo>
                  <a:close/>
                  <a:moveTo>
                    <a:pt x="0" y="1"/>
                  </a:moveTo>
                  <a:lnTo>
                    <a:pt x="0" y="135029"/>
                  </a:lnTo>
                  <a:lnTo>
                    <a:pt x="125492" y="135029"/>
                  </a:lnTo>
                  <a:lnTo>
                    <a:pt x="125492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6">
              <a:extLst>
                <a:ext uri="{FF2B5EF4-FFF2-40B4-BE49-F238E27FC236}">
                  <a16:creationId xmlns:a16="http://schemas.microsoft.com/office/drawing/2014/main" id="{F9DBF7EC-5C77-F2AE-7EAD-FFD23F5684BE}"/>
                </a:ext>
              </a:extLst>
            </p:cNvPr>
            <p:cNvSpPr/>
            <p:nvPr/>
          </p:nvSpPr>
          <p:spPr>
            <a:xfrm>
              <a:off x="7567300" y="1541100"/>
              <a:ext cx="3137325" cy="3375725"/>
            </a:xfrm>
            <a:custGeom>
              <a:avLst/>
              <a:gdLst/>
              <a:ahLst/>
              <a:cxnLst/>
              <a:rect l="l" t="t" r="r" b="b"/>
              <a:pathLst>
                <a:path w="125493" h="135029" extrusionOk="0">
                  <a:moveTo>
                    <a:pt x="6013" y="13823"/>
                  </a:moveTo>
                  <a:cubicBezTo>
                    <a:pt x="7692" y="13823"/>
                    <a:pt x="9061" y="15193"/>
                    <a:pt x="9061" y="16871"/>
                  </a:cubicBezTo>
                  <a:cubicBezTo>
                    <a:pt x="9061" y="18550"/>
                    <a:pt x="7692" y="19919"/>
                    <a:pt x="6013" y="19919"/>
                  </a:cubicBezTo>
                  <a:cubicBezTo>
                    <a:pt x="4323" y="19919"/>
                    <a:pt x="2953" y="18550"/>
                    <a:pt x="2953" y="16871"/>
                  </a:cubicBezTo>
                  <a:cubicBezTo>
                    <a:pt x="2953" y="15193"/>
                    <a:pt x="4323" y="13823"/>
                    <a:pt x="6013" y="13823"/>
                  </a:cubicBezTo>
                  <a:close/>
                  <a:moveTo>
                    <a:pt x="6013" y="32326"/>
                  </a:moveTo>
                  <a:cubicBezTo>
                    <a:pt x="7692" y="32326"/>
                    <a:pt x="9061" y="33695"/>
                    <a:pt x="9061" y="35374"/>
                  </a:cubicBezTo>
                  <a:cubicBezTo>
                    <a:pt x="9061" y="37052"/>
                    <a:pt x="7692" y="38422"/>
                    <a:pt x="6013" y="38422"/>
                  </a:cubicBezTo>
                  <a:cubicBezTo>
                    <a:pt x="4323" y="38422"/>
                    <a:pt x="2953" y="37052"/>
                    <a:pt x="2953" y="35374"/>
                  </a:cubicBezTo>
                  <a:cubicBezTo>
                    <a:pt x="2953" y="33695"/>
                    <a:pt x="4323" y="32326"/>
                    <a:pt x="6013" y="32326"/>
                  </a:cubicBezTo>
                  <a:close/>
                  <a:moveTo>
                    <a:pt x="6013" y="52471"/>
                  </a:moveTo>
                  <a:cubicBezTo>
                    <a:pt x="7692" y="52471"/>
                    <a:pt x="9061" y="53840"/>
                    <a:pt x="9061" y="55519"/>
                  </a:cubicBezTo>
                  <a:cubicBezTo>
                    <a:pt x="9061" y="57210"/>
                    <a:pt x="7692" y="58579"/>
                    <a:pt x="6013" y="58579"/>
                  </a:cubicBezTo>
                  <a:cubicBezTo>
                    <a:pt x="4323" y="58579"/>
                    <a:pt x="2953" y="57210"/>
                    <a:pt x="2953" y="55519"/>
                  </a:cubicBezTo>
                  <a:cubicBezTo>
                    <a:pt x="2953" y="53840"/>
                    <a:pt x="4323" y="52471"/>
                    <a:pt x="6013" y="52471"/>
                  </a:cubicBezTo>
                  <a:close/>
                  <a:moveTo>
                    <a:pt x="6013" y="72569"/>
                  </a:moveTo>
                  <a:cubicBezTo>
                    <a:pt x="7692" y="72569"/>
                    <a:pt x="9061" y="73938"/>
                    <a:pt x="9061" y="75617"/>
                  </a:cubicBezTo>
                  <a:cubicBezTo>
                    <a:pt x="9061" y="77295"/>
                    <a:pt x="7692" y="78665"/>
                    <a:pt x="6013" y="78665"/>
                  </a:cubicBezTo>
                  <a:cubicBezTo>
                    <a:pt x="4323" y="78665"/>
                    <a:pt x="2953" y="77295"/>
                    <a:pt x="2953" y="75617"/>
                  </a:cubicBezTo>
                  <a:cubicBezTo>
                    <a:pt x="2953" y="73938"/>
                    <a:pt x="4323" y="72569"/>
                    <a:pt x="6013" y="72569"/>
                  </a:cubicBezTo>
                  <a:close/>
                  <a:moveTo>
                    <a:pt x="6013" y="92809"/>
                  </a:moveTo>
                  <a:cubicBezTo>
                    <a:pt x="7692" y="92809"/>
                    <a:pt x="9061" y="94178"/>
                    <a:pt x="9061" y="95857"/>
                  </a:cubicBezTo>
                  <a:cubicBezTo>
                    <a:pt x="9061" y="97536"/>
                    <a:pt x="7692" y="98905"/>
                    <a:pt x="6013" y="98905"/>
                  </a:cubicBezTo>
                  <a:cubicBezTo>
                    <a:pt x="4323" y="98905"/>
                    <a:pt x="2953" y="97536"/>
                    <a:pt x="2953" y="95857"/>
                  </a:cubicBezTo>
                  <a:cubicBezTo>
                    <a:pt x="2953" y="94178"/>
                    <a:pt x="4323" y="92809"/>
                    <a:pt x="6013" y="92809"/>
                  </a:cubicBezTo>
                  <a:close/>
                  <a:moveTo>
                    <a:pt x="6013" y="114479"/>
                  </a:moveTo>
                  <a:cubicBezTo>
                    <a:pt x="7692" y="114479"/>
                    <a:pt x="9061" y="115848"/>
                    <a:pt x="9061" y="117527"/>
                  </a:cubicBezTo>
                  <a:cubicBezTo>
                    <a:pt x="9061" y="119205"/>
                    <a:pt x="7692" y="120575"/>
                    <a:pt x="6013" y="120575"/>
                  </a:cubicBezTo>
                  <a:cubicBezTo>
                    <a:pt x="4323" y="120575"/>
                    <a:pt x="2953" y="119205"/>
                    <a:pt x="2953" y="117527"/>
                  </a:cubicBezTo>
                  <a:cubicBezTo>
                    <a:pt x="2953" y="115848"/>
                    <a:pt x="4323" y="114479"/>
                    <a:pt x="6013" y="114479"/>
                  </a:cubicBezTo>
                  <a:close/>
                  <a:moveTo>
                    <a:pt x="1" y="0"/>
                  </a:moveTo>
                  <a:lnTo>
                    <a:pt x="1" y="135029"/>
                  </a:lnTo>
                  <a:lnTo>
                    <a:pt x="125492" y="135029"/>
                  </a:lnTo>
                  <a:lnTo>
                    <a:pt x="1254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6">
              <a:extLst>
                <a:ext uri="{FF2B5EF4-FFF2-40B4-BE49-F238E27FC236}">
                  <a16:creationId xmlns:a16="http://schemas.microsoft.com/office/drawing/2014/main" id="{48036A42-9F88-D3AF-1037-A85F999813A3}"/>
                </a:ext>
              </a:extLst>
            </p:cNvPr>
            <p:cNvSpPr/>
            <p:nvPr/>
          </p:nvSpPr>
          <p:spPr>
            <a:xfrm>
              <a:off x="8025700" y="19090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FF86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6">
              <a:extLst>
                <a:ext uri="{FF2B5EF4-FFF2-40B4-BE49-F238E27FC236}">
                  <a16:creationId xmlns:a16="http://schemas.microsoft.com/office/drawing/2014/main" id="{1336CAA6-12D8-BFEC-7DFE-D3A06C06780F}"/>
                </a:ext>
              </a:extLst>
            </p:cNvPr>
            <p:cNvSpPr/>
            <p:nvPr/>
          </p:nvSpPr>
          <p:spPr>
            <a:xfrm>
              <a:off x="8025700" y="20709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6">
              <a:extLst>
                <a:ext uri="{FF2B5EF4-FFF2-40B4-BE49-F238E27FC236}">
                  <a16:creationId xmlns:a16="http://schemas.microsoft.com/office/drawing/2014/main" id="{F5CA6279-9B17-7D09-82EC-724251368D24}"/>
                </a:ext>
              </a:extLst>
            </p:cNvPr>
            <p:cNvSpPr/>
            <p:nvPr/>
          </p:nvSpPr>
          <p:spPr>
            <a:xfrm>
              <a:off x="8025700" y="22325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6">
              <a:extLst>
                <a:ext uri="{FF2B5EF4-FFF2-40B4-BE49-F238E27FC236}">
                  <a16:creationId xmlns:a16="http://schemas.microsoft.com/office/drawing/2014/main" id="{26A7BF82-E17E-F663-8335-4F0FCC75E08C}"/>
                </a:ext>
              </a:extLst>
            </p:cNvPr>
            <p:cNvSpPr/>
            <p:nvPr/>
          </p:nvSpPr>
          <p:spPr>
            <a:xfrm>
              <a:off x="8025700" y="23944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6">
              <a:extLst>
                <a:ext uri="{FF2B5EF4-FFF2-40B4-BE49-F238E27FC236}">
                  <a16:creationId xmlns:a16="http://schemas.microsoft.com/office/drawing/2014/main" id="{42DEEC0F-6A41-9F45-1144-B651ACF564DC}"/>
                </a:ext>
              </a:extLst>
            </p:cNvPr>
            <p:cNvSpPr/>
            <p:nvPr/>
          </p:nvSpPr>
          <p:spPr>
            <a:xfrm>
              <a:off x="8025700" y="25564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6">
              <a:extLst>
                <a:ext uri="{FF2B5EF4-FFF2-40B4-BE49-F238E27FC236}">
                  <a16:creationId xmlns:a16="http://schemas.microsoft.com/office/drawing/2014/main" id="{07887886-93D2-7521-CE6A-E18859483943}"/>
                </a:ext>
              </a:extLst>
            </p:cNvPr>
            <p:cNvSpPr/>
            <p:nvPr/>
          </p:nvSpPr>
          <p:spPr>
            <a:xfrm>
              <a:off x="8025700" y="27183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6">
              <a:extLst>
                <a:ext uri="{FF2B5EF4-FFF2-40B4-BE49-F238E27FC236}">
                  <a16:creationId xmlns:a16="http://schemas.microsoft.com/office/drawing/2014/main" id="{2F091F90-2A03-686A-6F72-DAF419CEA9AE}"/>
                </a:ext>
              </a:extLst>
            </p:cNvPr>
            <p:cNvSpPr/>
            <p:nvPr/>
          </p:nvSpPr>
          <p:spPr>
            <a:xfrm>
              <a:off x="8025700" y="28799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6">
              <a:extLst>
                <a:ext uri="{FF2B5EF4-FFF2-40B4-BE49-F238E27FC236}">
                  <a16:creationId xmlns:a16="http://schemas.microsoft.com/office/drawing/2014/main" id="{0B5CC72C-E5C4-EE0D-3594-7B943CDF9754}"/>
                </a:ext>
              </a:extLst>
            </p:cNvPr>
            <p:cNvSpPr/>
            <p:nvPr/>
          </p:nvSpPr>
          <p:spPr>
            <a:xfrm>
              <a:off x="8025700" y="30418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6">
              <a:extLst>
                <a:ext uri="{FF2B5EF4-FFF2-40B4-BE49-F238E27FC236}">
                  <a16:creationId xmlns:a16="http://schemas.microsoft.com/office/drawing/2014/main" id="{48A0F75C-BE9E-BA7C-336A-8B99F1E1A971}"/>
                </a:ext>
              </a:extLst>
            </p:cNvPr>
            <p:cNvSpPr/>
            <p:nvPr/>
          </p:nvSpPr>
          <p:spPr>
            <a:xfrm>
              <a:off x="8025700" y="32038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6">
              <a:extLst>
                <a:ext uri="{FF2B5EF4-FFF2-40B4-BE49-F238E27FC236}">
                  <a16:creationId xmlns:a16="http://schemas.microsoft.com/office/drawing/2014/main" id="{46D340A8-7026-F964-2A4C-CD66D8249AE4}"/>
                </a:ext>
              </a:extLst>
            </p:cNvPr>
            <p:cNvSpPr/>
            <p:nvPr/>
          </p:nvSpPr>
          <p:spPr>
            <a:xfrm>
              <a:off x="8025700" y="33657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6">
              <a:extLst>
                <a:ext uri="{FF2B5EF4-FFF2-40B4-BE49-F238E27FC236}">
                  <a16:creationId xmlns:a16="http://schemas.microsoft.com/office/drawing/2014/main" id="{A9EA5EBD-5E25-E8B6-C985-47F081A918F4}"/>
                </a:ext>
              </a:extLst>
            </p:cNvPr>
            <p:cNvSpPr/>
            <p:nvPr/>
          </p:nvSpPr>
          <p:spPr>
            <a:xfrm>
              <a:off x="8025700" y="3527350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6">
              <a:extLst>
                <a:ext uri="{FF2B5EF4-FFF2-40B4-BE49-F238E27FC236}">
                  <a16:creationId xmlns:a16="http://schemas.microsoft.com/office/drawing/2014/main" id="{B6AE3433-7A42-5A9A-7263-14AB66CB3C8F}"/>
                </a:ext>
              </a:extLst>
            </p:cNvPr>
            <p:cNvSpPr/>
            <p:nvPr/>
          </p:nvSpPr>
          <p:spPr>
            <a:xfrm>
              <a:off x="8025700" y="36892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6">
              <a:extLst>
                <a:ext uri="{FF2B5EF4-FFF2-40B4-BE49-F238E27FC236}">
                  <a16:creationId xmlns:a16="http://schemas.microsoft.com/office/drawing/2014/main" id="{1E1BD1CD-1CE8-2243-DE84-061757C5537B}"/>
                </a:ext>
              </a:extLst>
            </p:cNvPr>
            <p:cNvSpPr/>
            <p:nvPr/>
          </p:nvSpPr>
          <p:spPr>
            <a:xfrm>
              <a:off x="8025700" y="38512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6">
              <a:extLst>
                <a:ext uri="{FF2B5EF4-FFF2-40B4-BE49-F238E27FC236}">
                  <a16:creationId xmlns:a16="http://schemas.microsoft.com/office/drawing/2014/main" id="{57F8674C-6A57-B301-DDF8-E100A058CF3C}"/>
                </a:ext>
              </a:extLst>
            </p:cNvPr>
            <p:cNvSpPr/>
            <p:nvPr/>
          </p:nvSpPr>
          <p:spPr>
            <a:xfrm>
              <a:off x="8025700" y="40131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6">
              <a:extLst>
                <a:ext uri="{FF2B5EF4-FFF2-40B4-BE49-F238E27FC236}">
                  <a16:creationId xmlns:a16="http://schemas.microsoft.com/office/drawing/2014/main" id="{E48ABB3C-EA8A-6305-103C-DCF9BA38FD57}"/>
                </a:ext>
              </a:extLst>
            </p:cNvPr>
            <p:cNvSpPr/>
            <p:nvPr/>
          </p:nvSpPr>
          <p:spPr>
            <a:xfrm>
              <a:off x="8025700" y="4336675"/>
              <a:ext cx="2563425" cy="11325"/>
            </a:xfrm>
            <a:custGeom>
              <a:avLst/>
              <a:gdLst/>
              <a:ahLst/>
              <a:cxnLst/>
              <a:rect l="l" t="t" r="r" b="b"/>
              <a:pathLst>
                <a:path w="102537" h="453" extrusionOk="0">
                  <a:moveTo>
                    <a:pt x="0" y="0"/>
                  </a:moveTo>
                  <a:lnTo>
                    <a:pt x="0" y="453"/>
                  </a:lnTo>
                  <a:lnTo>
                    <a:pt x="102537" y="453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6">
              <a:extLst>
                <a:ext uri="{FF2B5EF4-FFF2-40B4-BE49-F238E27FC236}">
                  <a16:creationId xmlns:a16="http://schemas.microsoft.com/office/drawing/2014/main" id="{E65F376E-C8BA-4EED-069E-E5D31C4149CA}"/>
                </a:ext>
              </a:extLst>
            </p:cNvPr>
            <p:cNvSpPr/>
            <p:nvPr/>
          </p:nvSpPr>
          <p:spPr>
            <a:xfrm>
              <a:off x="8025700" y="4498600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6">
              <a:extLst>
                <a:ext uri="{FF2B5EF4-FFF2-40B4-BE49-F238E27FC236}">
                  <a16:creationId xmlns:a16="http://schemas.microsoft.com/office/drawing/2014/main" id="{C68911DD-1A41-229C-7598-F3EBECF28B65}"/>
                </a:ext>
              </a:extLst>
            </p:cNvPr>
            <p:cNvSpPr/>
            <p:nvPr/>
          </p:nvSpPr>
          <p:spPr>
            <a:xfrm>
              <a:off x="8025700" y="4660525"/>
              <a:ext cx="2563425" cy="11025"/>
            </a:xfrm>
            <a:custGeom>
              <a:avLst/>
              <a:gdLst/>
              <a:ahLst/>
              <a:cxnLst/>
              <a:rect l="l" t="t" r="r" b="b"/>
              <a:pathLst>
                <a:path w="102537" h="441" extrusionOk="0">
                  <a:moveTo>
                    <a:pt x="0" y="0"/>
                  </a:moveTo>
                  <a:lnTo>
                    <a:pt x="0" y="441"/>
                  </a:lnTo>
                  <a:lnTo>
                    <a:pt x="102537" y="441"/>
                  </a:lnTo>
                  <a:lnTo>
                    <a:pt x="102537" y="0"/>
                  </a:lnTo>
                  <a:close/>
                </a:path>
              </a:pathLst>
            </a:custGeom>
            <a:solidFill>
              <a:srgbClr val="E2DAC7">
                <a:alpha val="279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6" name="Google Shape;926;p36">
            <a:extLst>
              <a:ext uri="{FF2B5EF4-FFF2-40B4-BE49-F238E27FC236}">
                <a16:creationId xmlns:a16="http://schemas.microsoft.com/office/drawing/2014/main" id="{33444D0A-11CD-C8E5-EDAF-618C1611BCD6}"/>
              </a:ext>
            </a:extLst>
          </p:cNvPr>
          <p:cNvGrpSpPr/>
          <p:nvPr/>
        </p:nvGrpSpPr>
        <p:grpSpPr>
          <a:xfrm rot="594878">
            <a:off x="381103" y="293292"/>
            <a:ext cx="1668174" cy="1667776"/>
            <a:chOff x="5448300" y="1526500"/>
            <a:chExt cx="1154925" cy="1154650"/>
          </a:xfrm>
        </p:grpSpPr>
        <p:sp>
          <p:nvSpPr>
            <p:cNvPr id="927" name="Google Shape;927;p36">
              <a:extLst>
                <a:ext uri="{FF2B5EF4-FFF2-40B4-BE49-F238E27FC236}">
                  <a16:creationId xmlns:a16="http://schemas.microsoft.com/office/drawing/2014/main" id="{4310EC30-23F0-D59F-4263-1FB568E40E5C}"/>
                </a:ext>
              </a:extLst>
            </p:cNvPr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36">
              <a:extLst>
                <a:ext uri="{FF2B5EF4-FFF2-40B4-BE49-F238E27FC236}">
                  <a16:creationId xmlns:a16="http://schemas.microsoft.com/office/drawing/2014/main" id="{1EB98038-C4FC-6CDB-526A-3E6E97C1CF41}"/>
                </a:ext>
              </a:extLst>
            </p:cNvPr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36">
              <a:extLst>
                <a:ext uri="{FF2B5EF4-FFF2-40B4-BE49-F238E27FC236}">
                  <a16:creationId xmlns:a16="http://schemas.microsoft.com/office/drawing/2014/main" id="{3F51A0D9-7C7A-6A60-AC18-AFBA7BEDB494}"/>
                </a:ext>
              </a:extLst>
            </p:cNvPr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0" name="Google Shape;930;p36">
            <a:extLst>
              <a:ext uri="{FF2B5EF4-FFF2-40B4-BE49-F238E27FC236}">
                <a16:creationId xmlns:a16="http://schemas.microsoft.com/office/drawing/2014/main" id="{11C4E0F1-790E-07E7-9FBB-730F7CDB1F1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394083" y="725844"/>
            <a:ext cx="4984081" cy="38073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 smtClean="0"/>
              <a:t>Talleres de </a:t>
            </a:r>
            <a:r>
              <a:rPr lang="es-ES" sz="2000" b="1" dirty="0" smtClean="0"/>
              <a:t>Robótica y Programación</a:t>
            </a:r>
            <a:endParaRPr lang="es-ES" sz="2000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 smtClean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 smtClean="0"/>
              <a:t>Talleres de </a:t>
            </a:r>
            <a:r>
              <a:rPr lang="es-ES" sz="2000" b="1" dirty="0" smtClean="0"/>
              <a:t>Mediación y Convivencia</a:t>
            </a:r>
            <a:endParaRPr lang="es-ES" sz="2000" b="1" dirty="0"/>
          </a:p>
        </p:txBody>
      </p:sp>
      <p:sp>
        <p:nvSpPr>
          <p:cNvPr id="932" name="Google Shape;932;p36">
            <a:extLst>
              <a:ext uri="{FF2B5EF4-FFF2-40B4-BE49-F238E27FC236}">
                <a16:creationId xmlns:a16="http://schemas.microsoft.com/office/drawing/2014/main" id="{18963964-D272-12A8-C1DD-0967F9236072}"/>
              </a:ext>
            </a:extLst>
          </p:cNvPr>
          <p:cNvSpPr txBox="1"/>
          <p:nvPr/>
        </p:nvSpPr>
        <p:spPr>
          <a:xfrm rot="180294">
            <a:off x="398747" y="850370"/>
            <a:ext cx="1569538" cy="710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1" dirty="0" smtClean="0">
                <a:latin typeface="Delius"/>
                <a:ea typeface="Delius"/>
                <a:cs typeface="Delius"/>
                <a:sym typeface="Delius"/>
              </a:rPr>
              <a:t>Talleres</a:t>
            </a:r>
            <a:endParaRPr lang="es-ES" sz="1800" b="1" dirty="0">
              <a:latin typeface="Delius"/>
              <a:ea typeface="Delius"/>
              <a:cs typeface="Delius"/>
              <a:sym typeface="Deliu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latin typeface="Delius"/>
              <a:ea typeface="Delius"/>
              <a:cs typeface="Delius"/>
              <a:sym typeface="Delius"/>
            </a:endParaRPr>
          </a:p>
        </p:txBody>
      </p:sp>
      <p:sp>
        <p:nvSpPr>
          <p:cNvPr id="30" name="Google Shape;863;p34">
            <a:extLst>
              <a:ext uri="{FF2B5EF4-FFF2-40B4-BE49-F238E27FC236}">
                <a16:creationId xmlns:a16="http://schemas.microsoft.com/office/drawing/2014/main" id="{2C6528C0-CBB1-6E72-0666-7DCF377C4DBD}"/>
              </a:ext>
            </a:extLst>
          </p:cNvPr>
          <p:cNvSpPr/>
          <p:nvPr/>
        </p:nvSpPr>
        <p:spPr>
          <a:xfrm>
            <a:off x="2107385" y="1007097"/>
            <a:ext cx="530789" cy="6344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01</a:t>
            </a:r>
          </a:p>
        </p:txBody>
      </p:sp>
      <p:sp>
        <p:nvSpPr>
          <p:cNvPr id="31" name="Google Shape;863;p34">
            <a:extLst>
              <a:ext uri="{FF2B5EF4-FFF2-40B4-BE49-F238E27FC236}">
                <a16:creationId xmlns:a16="http://schemas.microsoft.com/office/drawing/2014/main" id="{2F8B2303-F3E4-DF38-0AEF-84717D8D9B07}"/>
              </a:ext>
            </a:extLst>
          </p:cNvPr>
          <p:cNvSpPr/>
          <p:nvPr/>
        </p:nvSpPr>
        <p:spPr>
          <a:xfrm>
            <a:off x="2131428" y="2147187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02</a:t>
            </a:r>
          </a:p>
        </p:txBody>
      </p:sp>
      <p:sp>
        <p:nvSpPr>
          <p:cNvPr id="32" name="Google Shape;863;p34">
            <a:extLst>
              <a:ext uri="{FF2B5EF4-FFF2-40B4-BE49-F238E27FC236}">
                <a16:creationId xmlns:a16="http://schemas.microsoft.com/office/drawing/2014/main" id="{FFC383C4-CB30-D4F5-5BD3-AF0DDAB9A980}"/>
              </a:ext>
            </a:extLst>
          </p:cNvPr>
          <p:cNvSpPr/>
          <p:nvPr/>
        </p:nvSpPr>
        <p:spPr>
          <a:xfrm>
            <a:off x="2107385" y="3094001"/>
            <a:ext cx="505753" cy="53723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" sz="2000" dirty="0">
                <a:latin typeface="Delius" panose="020B0604020202020204" charset="0"/>
              </a:rPr>
              <a:t>03</a:t>
            </a:r>
          </a:p>
        </p:txBody>
      </p:sp>
      <p:sp>
        <p:nvSpPr>
          <p:cNvPr id="36" name="Google Shape;894;p35">
            <a:extLst>
              <a:ext uri="{FF2B5EF4-FFF2-40B4-BE49-F238E27FC236}">
                <a16:creationId xmlns:a16="http://schemas.microsoft.com/office/drawing/2014/main" id="{02B73BC2-3A3E-8140-8D8B-0EA659044627}"/>
              </a:ext>
            </a:extLst>
          </p:cNvPr>
          <p:cNvSpPr/>
          <p:nvPr/>
        </p:nvSpPr>
        <p:spPr>
          <a:xfrm>
            <a:off x="7982478" y="630391"/>
            <a:ext cx="1485703" cy="376706"/>
          </a:xfrm>
          <a:custGeom>
            <a:avLst/>
            <a:gdLst/>
            <a:ahLst/>
            <a:cxnLst/>
            <a:rect l="l" t="t" r="r" b="b"/>
            <a:pathLst>
              <a:path w="22075" h="5597" extrusionOk="0">
                <a:moveTo>
                  <a:pt x="393" y="1"/>
                </a:moveTo>
                <a:cubicBezTo>
                  <a:pt x="334" y="334"/>
                  <a:pt x="226" y="691"/>
                  <a:pt x="191" y="870"/>
                </a:cubicBezTo>
                <a:cubicBezTo>
                  <a:pt x="48" y="2072"/>
                  <a:pt x="0" y="3275"/>
                  <a:pt x="36" y="4501"/>
                </a:cubicBezTo>
                <a:lnTo>
                  <a:pt x="22015" y="5597"/>
                </a:lnTo>
                <a:cubicBezTo>
                  <a:pt x="22015" y="4597"/>
                  <a:pt x="22015" y="3585"/>
                  <a:pt x="22027" y="2584"/>
                </a:cubicBezTo>
                <a:cubicBezTo>
                  <a:pt x="22074" y="2120"/>
                  <a:pt x="22015" y="1584"/>
                  <a:pt x="22039" y="1084"/>
                </a:cubicBezTo>
                <a:lnTo>
                  <a:pt x="393" y="1"/>
                </a:lnTo>
                <a:close/>
              </a:path>
            </a:pathLst>
          </a:custGeom>
          <a:solidFill>
            <a:srgbClr val="FF866A">
              <a:alpha val="7654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895;p35">
            <a:extLst>
              <a:ext uri="{FF2B5EF4-FFF2-40B4-BE49-F238E27FC236}">
                <a16:creationId xmlns:a16="http://schemas.microsoft.com/office/drawing/2014/main" id="{6D19F139-2D4E-BFAE-5F1D-C8BD58411809}"/>
              </a:ext>
            </a:extLst>
          </p:cNvPr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38" name="Google Shape;896;p35">
              <a:extLst>
                <a:ext uri="{FF2B5EF4-FFF2-40B4-BE49-F238E27FC236}">
                  <a16:creationId xmlns:a16="http://schemas.microsoft.com/office/drawing/2014/main" id="{83F49642-F2D7-D442-EF75-25567D4187E1}"/>
                </a:ext>
              </a:extLst>
            </p:cNvPr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897;p35">
              <a:extLst>
                <a:ext uri="{FF2B5EF4-FFF2-40B4-BE49-F238E27FC236}">
                  <a16:creationId xmlns:a16="http://schemas.microsoft.com/office/drawing/2014/main" id="{F1379D81-8C06-B4A8-162D-81C93685C7B7}"/>
                </a:ext>
              </a:extLst>
            </p:cNvPr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898;p35">
              <a:extLst>
                <a:ext uri="{FF2B5EF4-FFF2-40B4-BE49-F238E27FC236}">
                  <a16:creationId xmlns:a16="http://schemas.microsoft.com/office/drawing/2014/main" id="{65CDE982-4E00-1EBF-9D91-B2AA1559CA8D}"/>
                </a:ext>
              </a:extLst>
            </p:cNvPr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99;p35">
              <a:extLst>
                <a:ext uri="{FF2B5EF4-FFF2-40B4-BE49-F238E27FC236}">
                  <a16:creationId xmlns:a16="http://schemas.microsoft.com/office/drawing/2014/main" id="{A61D7FE0-90EA-C8E3-C5FB-64252AEFBEEF}"/>
                </a:ext>
              </a:extLst>
            </p:cNvPr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2" name="Picture 5">
            <a:extLst>
              <a:ext uri="{FF2B5EF4-FFF2-40B4-BE49-F238E27FC236}">
                <a16:creationId xmlns:a16="http://schemas.microsoft.com/office/drawing/2014/main" id="{DEA844A1-DD27-DC6D-4CAE-10C34FC73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3058779" y="1142617"/>
            <a:ext cx="3302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/>
              <a:t>Talleres </a:t>
            </a:r>
            <a:r>
              <a:rPr lang="es-ES" sz="2000" dirty="0" smtClean="0"/>
              <a:t>de Inteligencia Emocional y Espiritual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75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439437" y="1385351"/>
            <a:ext cx="2816709" cy="28083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/>
              <a:t/>
            </a:r>
            <a:br>
              <a:rPr lang="es-ES" sz="2400" dirty="0"/>
            </a:br>
            <a:r>
              <a:rPr lang="es-ES" sz="2400" dirty="0"/>
              <a:t>Marzo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sz="1800" dirty="0"/>
              <a:t>Evaluaciones </a:t>
            </a:r>
            <a:r>
              <a:rPr lang="es-ES" sz="1800" dirty="0" smtClean="0"/>
              <a:t>diagnósticas</a:t>
            </a:r>
            <a:br>
              <a:rPr lang="es-ES" sz="1800" dirty="0" smtClean="0"/>
            </a:br>
            <a:r>
              <a:rPr lang="es-ES" sz="1800" dirty="0" smtClean="0"/>
              <a:t>Libros </a:t>
            </a:r>
            <a:endParaRPr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 rot="21330408">
            <a:off x="1361564" y="1775779"/>
            <a:ext cx="21613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Delius" panose="020B0604020202020204" charset="0"/>
              </a:rPr>
              <a:t>Habilidades,</a:t>
            </a:r>
          </a:p>
          <a:p>
            <a:r>
              <a:rPr lang="es-ES" sz="2800" dirty="0">
                <a:latin typeface="Delius" panose="020B0604020202020204" charset="0"/>
              </a:rPr>
              <a:t> gramática </a:t>
            </a:r>
          </a:p>
          <a:p>
            <a:r>
              <a:rPr lang="es-ES" sz="2800" dirty="0">
                <a:latin typeface="Delius" panose="020B0604020202020204" charset="0"/>
              </a:rPr>
              <a:t>y vocabulario</a:t>
            </a:r>
            <a:endParaRPr lang="es-AR" sz="2800" dirty="0">
              <a:latin typeface="Delius" panose="020B0604020202020204" charset="0"/>
            </a:endParaRPr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074347" y="2598545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272" y="324070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5122718" y="2923045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140498" y="357815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CuadroTexto 3"/>
          <p:cNvSpPr txBox="1"/>
          <p:nvPr/>
        </p:nvSpPr>
        <p:spPr>
          <a:xfrm>
            <a:off x="5395463" y="2201939"/>
            <a:ext cx="2164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Delius" panose="020B0604020202020204" charset="0"/>
              </a:rPr>
              <a:t>Temas se subirán a Nodos</a:t>
            </a:r>
            <a:endParaRPr lang="es-AR" sz="1600" b="1" dirty="0">
              <a:latin typeface="Delius" panose="020B0604020202020204" charset="0"/>
            </a:endParaRPr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1877666" y="3790129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276" y="35500"/>
            <a:ext cx="1902117" cy="191431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521887" y="638267"/>
            <a:ext cx="1401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/>
              <a:t>INGLÉS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888" y="1502840"/>
            <a:ext cx="2572974" cy="2572974"/>
          </a:xfrm>
          <a:prstGeom prst="rect">
            <a:avLst/>
          </a:prstGeom>
        </p:spPr>
      </p:pic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234071" y="1385351"/>
            <a:ext cx="3022076" cy="28083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dirty="0" smtClean="0"/>
              <a:t>-Cumplimiento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-</a:t>
            </a:r>
            <a:r>
              <a:rPr lang="es-ES" sz="2800" dirty="0" smtClean="0"/>
              <a:t>Días de Ed. Física</a:t>
            </a:r>
            <a:br>
              <a:rPr lang="es-ES" sz="2800" dirty="0" smtClean="0"/>
            </a:br>
            <a:r>
              <a:rPr lang="es-ES" sz="2800" dirty="0" smtClean="0"/>
              <a:t>-Zapatilla deportiva</a:t>
            </a:r>
            <a:br>
              <a:rPr lang="es-ES" sz="2800" dirty="0" smtClean="0"/>
            </a:br>
            <a:endParaRPr sz="2800"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45" name="Google Shape;945;p37"/>
          <p:cNvSpPr/>
          <p:nvPr/>
        </p:nvSpPr>
        <p:spPr>
          <a:xfrm rot="2114204">
            <a:off x="3825753" y="974726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194229" y="2918119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123" y="361762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6147138" y="4241086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011847" y="396879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77848" y="100096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" name="CuadroTexto 4"/>
          <p:cNvSpPr txBox="1"/>
          <p:nvPr/>
        </p:nvSpPr>
        <p:spPr>
          <a:xfrm>
            <a:off x="247687" y="501042"/>
            <a:ext cx="15061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 smtClean="0"/>
              <a:t>UNIFORME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01032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" name="Google Shape;937;p37"/>
          <p:cNvSpPr/>
          <p:nvPr/>
        </p:nvSpPr>
        <p:spPr>
          <a:xfrm rot="-150228">
            <a:off x="812656" y="1478311"/>
            <a:ext cx="3406152" cy="2383674"/>
          </a:xfrm>
          <a:prstGeom prst="rect">
            <a:avLst/>
          </a:prstGeom>
          <a:solidFill>
            <a:srgbClr val="918C7F">
              <a:alpha val="1899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8" name="Google Shape;938;p37"/>
          <p:cNvSpPr txBox="1">
            <a:spLocks noGrp="1"/>
          </p:cNvSpPr>
          <p:nvPr>
            <p:ph type="title"/>
          </p:nvPr>
        </p:nvSpPr>
        <p:spPr>
          <a:xfrm>
            <a:off x="5246847" y="1702090"/>
            <a:ext cx="3022076" cy="28083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200" dirty="0" smtClean="0"/>
              <a:t>-Donación de alimentos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 smtClean="0"/>
              <a:t>-</a:t>
            </a:r>
            <a:r>
              <a:rPr lang="es-ES" sz="2800" dirty="0" smtClean="0"/>
              <a:t>Alcancía</a:t>
            </a:r>
            <a:br>
              <a:rPr lang="es-ES" sz="2800" dirty="0" smtClean="0"/>
            </a:br>
            <a:endParaRPr sz="2800" dirty="0"/>
          </a:p>
        </p:txBody>
      </p:sp>
      <p:grpSp>
        <p:nvGrpSpPr>
          <p:cNvPr id="939" name="Google Shape;939;p37"/>
          <p:cNvGrpSpPr/>
          <p:nvPr/>
        </p:nvGrpSpPr>
        <p:grpSpPr>
          <a:xfrm>
            <a:off x="5395463" y="832475"/>
            <a:ext cx="751675" cy="744325"/>
            <a:chOff x="5395463" y="832475"/>
            <a:chExt cx="751675" cy="744325"/>
          </a:xfrm>
        </p:grpSpPr>
        <p:sp>
          <p:nvSpPr>
            <p:cNvPr id="940" name="Google Shape;940;p37"/>
            <p:cNvSpPr/>
            <p:nvPr/>
          </p:nvSpPr>
          <p:spPr>
            <a:xfrm>
              <a:off x="5439438" y="869100"/>
              <a:ext cx="707700" cy="707700"/>
            </a:xfrm>
            <a:prstGeom prst="rect">
              <a:avLst/>
            </a:pr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7"/>
            <p:cNvSpPr/>
            <p:nvPr/>
          </p:nvSpPr>
          <p:spPr>
            <a:xfrm>
              <a:off x="5395463" y="832475"/>
              <a:ext cx="707700" cy="707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2" name="Google Shape;942;p37"/>
          <p:cNvSpPr txBox="1">
            <a:spLocks noGrp="1"/>
          </p:cNvSpPr>
          <p:nvPr>
            <p:ph type="title" idx="2"/>
          </p:nvPr>
        </p:nvSpPr>
        <p:spPr>
          <a:xfrm>
            <a:off x="5397275" y="952625"/>
            <a:ext cx="704100" cy="4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</a:rPr>
              <a:t>01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945" name="Google Shape;945;p37"/>
          <p:cNvSpPr/>
          <p:nvPr/>
        </p:nvSpPr>
        <p:spPr>
          <a:xfrm rot="2114204">
            <a:off x="3825753" y="974726"/>
            <a:ext cx="368544" cy="762853"/>
          </a:xfrm>
          <a:custGeom>
            <a:avLst/>
            <a:gdLst/>
            <a:ahLst/>
            <a:cxnLst/>
            <a:rect l="l" t="t" r="r" b="b"/>
            <a:pathLst>
              <a:path w="5311" h="18967" extrusionOk="0">
                <a:moveTo>
                  <a:pt x="4477" y="0"/>
                </a:moveTo>
                <a:cubicBezTo>
                  <a:pt x="4072" y="155"/>
                  <a:pt x="3405" y="95"/>
                  <a:pt x="3072" y="119"/>
                </a:cubicBezTo>
                <a:cubicBezTo>
                  <a:pt x="2048" y="191"/>
                  <a:pt x="1024" y="262"/>
                  <a:pt x="0" y="274"/>
                </a:cubicBezTo>
                <a:lnTo>
                  <a:pt x="822" y="18967"/>
                </a:lnTo>
                <a:cubicBezTo>
                  <a:pt x="1112" y="18910"/>
                  <a:pt x="1405" y="18894"/>
                  <a:pt x="1697" y="18894"/>
                </a:cubicBezTo>
                <a:cubicBezTo>
                  <a:pt x="2030" y="18894"/>
                  <a:pt x="2364" y="18914"/>
                  <a:pt x="2693" y="18914"/>
                </a:cubicBezTo>
                <a:cubicBezTo>
                  <a:pt x="2796" y="18914"/>
                  <a:pt x="2898" y="18912"/>
                  <a:pt x="3001" y="18907"/>
                </a:cubicBezTo>
                <a:cubicBezTo>
                  <a:pt x="3560" y="18883"/>
                  <a:pt x="4096" y="18776"/>
                  <a:pt x="4644" y="18741"/>
                </a:cubicBezTo>
                <a:cubicBezTo>
                  <a:pt x="4759" y="18733"/>
                  <a:pt x="4906" y="18722"/>
                  <a:pt x="5048" y="18722"/>
                </a:cubicBezTo>
                <a:cubicBezTo>
                  <a:pt x="5141" y="18722"/>
                  <a:pt x="5231" y="18727"/>
                  <a:pt x="5310" y="18741"/>
                </a:cubicBezTo>
                <a:lnTo>
                  <a:pt x="4477" y="0"/>
                </a:lnTo>
                <a:close/>
              </a:path>
            </a:pathLst>
          </a:custGeom>
          <a:solidFill>
            <a:srgbClr val="FFAC58">
              <a:alpha val="726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895;p35"/>
          <p:cNvGrpSpPr/>
          <p:nvPr/>
        </p:nvGrpSpPr>
        <p:grpSpPr>
          <a:xfrm rot="20715784">
            <a:off x="7157679" y="2918119"/>
            <a:ext cx="1771661" cy="1916811"/>
            <a:chOff x="2005600" y="1271425"/>
            <a:chExt cx="1165950" cy="1261475"/>
          </a:xfrm>
        </p:grpSpPr>
        <p:sp>
          <p:nvSpPr>
            <p:cNvPr id="13" name="Google Shape;896;p35"/>
            <p:cNvSpPr/>
            <p:nvPr/>
          </p:nvSpPr>
          <p:spPr>
            <a:xfrm>
              <a:off x="2024050" y="1377375"/>
              <a:ext cx="1147500" cy="1155525"/>
            </a:xfrm>
            <a:custGeom>
              <a:avLst/>
              <a:gdLst/>
              <a:ahLst/>
              <a:cxnLst/>
              <a:rect l="l" t="t" r="r" b="b"/>
              <a:pathLst>
                <a:path w="45900" h="46221" extrusionOk="0">
                  <a:moveTo>
                    <a:pt x="43506" y="1"/>
                  </a:moveTo>
                  <a:lnTo>
                    <a:pt x="1" y="2704"/>
                  </a:lnTo>
                  <a:lnTo>
                    <a:pt x="2715" y="46221"/>
                  </a:lnTo>
                  <a:lnTo>
                    <a:pt x="41029" y="43828"/>
                  </a:lnTo>
                  <a:lnTo>
                    <a:pt x="45899" y="38303"/>
                  </a:lnTo>
                  <a:lnTo>
                    <a:pt x="43506" y="1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7;p35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8;p35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F7A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9;p35"/>
            <p:cNvSpPr/>
            <p:nvPr/>
          </p:nvSpPr>
          <p:spPr>
            <a:xfrm>
              <a:off x="2050550" y="1271425"/>
              <a:ext cx="132775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FFAC58">
                <a:alpha val="72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123" y="3617627"/>
            <a:ext cx="5238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trella de 5 puntas 2"/>
          <p:cNvSpPr/>
          <p:nvPr/>
        </p:nvSpPr>
        <p:spPr>
          <a:xfrm>
            <a:off x="6147138" y="4241086"/>
            <a:ext cx="272745" cy="237734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Estrella de 5 puntas 18"/>
          <p:cNvSpPr/>
          <p:nvPr/>
        </p:nvSpPr>
        <p:spPr>
          <a:xfrm>
            <a:off x="5140498" y="3578158"/>
            <a:ext cx="272745" cy="298367"/>
          </a:xfrm>
          <a:prstGeom prst="star5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Google Shape;986;p40"/>
          <p:cNvSpPr/>
          <p:nvPr/>
        </p:nvSpPr>
        <p:spPr>
          <a:xfrm>
            <a:off x="2978235" y="453505"/>
            <a:ext cx="707700" cy="70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989;p40"/>
          <p:cNvSpPr/>
          <p:nvPr/>
        </p:nvSpPr>
        <p:spPr>
          <a:xfrm>
            <a:off x="3183097" y="622055"/>
            <a:ext cx="297975" cy="370600"/>
          </a:xfrm>
          <a:custGeom>
            <a:avLst/>
            <a:gdLst/>
            <a:ahLst/>
            <a:cxnLst/>
            <a:rect l="l" t="t" r="r" b="b"/>
            <a:pathLst>
              <a:path w="11919" h="14824" extrusionOk="0">
                <a:moveTo>
                  <a:pt x="7514" y="1168"/>
                </a:moveTo>
                <a:lnTo>
                  <a:pt x="5406" y="3846"/>
                </a:lnTo>
                <a:lnTo>
                  <a:pt x="2025" y="4335"/>
                </a:lnTo>
                <a:lnTo>
                  <a:pt x="4132" y="1656"/>
                </a:lnTo>
                <a:lnTo>
                  <a:pt x="7514" y="1168"/>
                </a:lnTo>
                <a:close/>
                <a:moveTo>
                  <a:pt x="7323" y="2822"/>
                </a:moveTo>
                <a:lnTo>
                  <a:pt x="8169" y="4299"/>
                </a:lnTo>
                <a:lnTo>
                  <a:pt x="4406" y="6466"/>
                </a:lnTo>
                <a:lnTo>
                  <a:pt x="3561" y="4989"/>
                </a:lnTo>
                <a:lnTo>
                  <a:pt x="5871" y="4656"/>
                </a:lnTo>
                <a:lnTo>
                  <a:pt x="7323" y="2822"/>
                </a:lnTo>
                <a:close/>
                <a:moveTo>
                  <a:pt x="8216" y="5263"/>
                </a:moveTo>
                <a:cubicBezTo>
                  <a:pt x="9526" y="5442"/>
                  <a:pt x="10609" y="6490"/>
                  <a:pt x="10812" y="7787"/>
                </a:cubicBezTo>
                <a:cubicBezTo>
                  <a:pt x="11002" y="9061"/>
                  <a:pt x="10419" y="10288"/>
                  <a:pt x="9312" y="10919"/>
                </a:cubicBezTo>
                <a:cubicBezTo>
                  <a:pt x="9133" y="11014"/>
                  <a:pt x="8990" y="11157"/>
                  <a:pt x="8895" y="11312"/>
                </a:cubicBezTo>
                <a:lnTo>
                  <a:pt x="8240" y="11312"/>
                </a:lnTo>
                <a:lnTo>
                  <a:pt x="8240" y="10252"/>
                </a:lnTo>
                <a:lnTo>
                  <a:pt x="9550" y="9383"/>
                </a:lnTo>
                <a:lnTo>
                  <a:pt x="9550" y="7847"/>
                </a:lnTo>
                <a:lnTo>
                  <a:pt x="8681" y="7847"/>
                </a:lnTo>
                <a:lnTo>
                  <a:pt x="8681" y="8907"/>
                </a:lnTo>
                <a:lnTo>
                  <a:pt x="7811" y="9490"/>
                </a:lnTo>
                <a:lnTo>
                  <a:pt x="6942" y="8907"/>
                </a:lnTo>
                <a:lnTo>
                  <a:pt x="6942" y="7847"/>
                </a:lnTo>
                <a:lnTo>
                  <a:pt x="6073" y="7847"/>
                </a:lnTo>
                <a:lnTo>
                  <a:pt x="6073" y="9383"/>
                </a:lnTo>
                <a:lnTo>
                  <a:pt x="7371" y="10252"/>
                </a:lnTo>
                <a:lnTo>
                  <a:pt x="7371" y="11312"/>
                </a:lnTo>
                <a:lnTo>
                  <a:pt x="6728" y="11312"/>
                </a:lnTo>
                <a:cubicBezTo>
                  <a:pt x="6621" y="11157"/>
                  <a:pt x="6478" y="11014"/>
                  <a:pt x="6311" y="10919"/>
                </a:cubicBezTo>
                <a:cubicBezTo>
                  <a:pt x="5359" y="10383"/>
                  <a:pt x="4763" y="9371"/>
                  <a:pt x="4763" y="8276"/>
                </a:cubicBezTo>
                <a:cubicBezTo>
                  <a:pt x="4763" y="7883"/>
                  <a:pt x="4835" y="7502"/>
                  <a:pt x="4990" y="7133"/>
                </a:cubicBezTo>
                <a:lnTo>
                  <a:pt x="8216" y="5263"/>
                </a:lnTo>
                <a:close/>
                <a:moveTo>
                  <a:pt x="8681" y="12181"/>
                </a:moveTo>
                <a:lnTo>
                  <a:pt x="8681" y="13955"/>
                </a:lnTo>
                <a:lnTo>
                  <a:pt x="6942" y="13955"/>
                </a:lnTo>
                <a:lnTo>
                  <a:pt x="6942" y="12181"/>
                </a:lnTo>
                <a:close/>
                <a:moveTo>
                  <a:pt x="9538" y="1"/>
                </a:moveTo>
                <a:lnTo>
                  <a:pt x="3668" y="846"/>
                </a:lnTo>
                <a:lnTo>
                  <a:pt x="1" y="5501"/>
                </a:lnTo>
                <a:lnTo>
                  <a:pt x="1299" y="5323"/>
                </a:lnTo>
                <a:lnTo>
                  <a:pt x="1299" y="9145"/>
                </a:lnTo>
                <a:lnTo>
                  <a:pt x="2168" y="9145"/>
                </a:lnTo>
                <a:lnTo>
                  <a:pt x="2168" y="5192"/>
                </a:lnTo>
                <a:lnTo>
                  <a:pt x="2632" y="5120"/>
                </a:lnTo>
                <a:lnTo>
                  <a:pt x="3989" y="7466"/>
                </a:lnTo>
                <a:cubicBezTo>
                  <a:pt x="3930" y="7728"/>
                  <a:pt x="3906" y="8002"/>
                  <a:pt x="3906" y="8276"/>
                </a:cubicBezTo>
                <a:cubicBezTo>
                  <a:pt x="3906" y="9680"/>
                  <a:pt x="4668" y="10990"/>
                  <a:pt x="5883" y="11681"/>
                </a:cubicBezTo>
                <a:cubicBezTo>
                  <a:pt x="6002" y="11740"/>
                  <a:pt x="6073" y="11883"/>
                  <a:pt x="6073" y="12038"/>
                </a:cubicBezTo>
                <a:lnTo>
                  <a:pt x="6073" y="14824"/>
                </a:lnTo>
                <a:lnTo>
                  <a:pt x="9550" y="14824"/>
                </a:lnTo>
                <a:lnTo>
                  <a:pt x="9550" y="12038"/>
                </a:lnTo>
                <a:cubicBezTo>
                  <a:pt x="9550" y="11883"/>
                  <a:pt x="9621" y="11740"/>
                  <a:pt x="9740" y="11681"/>
                </a:cubicBezTo>
                <a:cubicBezTo>
                  <a:pt x="11169" y="10871"/>
                  <a:pt x="11919" y="9288"/>
                  <a:pt x="11669" y="7656"/>
                </a:cubicBezTo>
                <a:cubicBezTo>
                  <a:pt x="11467" y="6347"/>
                  <a:pt x="10562" y="5180"/>
                  <a:pt x="9276" y="4656"/>
                </a:cubicBezTo>
                <a:lnTo>
                  <a:pt x="9359" y="4608"/>
                </a:lnTo>
                <a:lnTo>
                  <a:pt x="7895" y="2084"/>
                </a:lnTo>
                <a:lnTo>
                  <a:pt x="9538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1119;p46"/>
          <p:cNvGrpSpPr/>
          <p:nvPr/>
        </p:nvGrpSpPr>
        <p:grpSpPr>
          <a:xfrm rot="728172">
            <a:off x="77848" y="100096"/>
            <a:ext cx="1784276" cy="1783851"/>
            <a:chOff x="5448300" y="1526500"/>
            <a:chExt cx="1154925" cy="1154650"/>
          </a:xfrm>
        </p:grpSpPr>
        <p:sp>
          <p:nvSpPr>
            <p:cNvPr id="24" name="Google Shape;1120;p46"/>
            <p:cNvSpPr/>
            <p:nvPr/>
          </p:nvSpPr>
          <p:spPr>
            <a:xfrm>
              <a:off x="5466750" y="1544975"/>
              <a:ext cx="1136475" cy="1136175"/>
            </a:xfrm>
            <a:custGeom>
              <a:avLst/>
              <a:gdLst/>
              <a:ahLst/>
              <a:cxnLst/>
              <a:rect l="l" t="t" r="r" b="b"/>
              <a:pathLst>
                <a:path w="45459" h="45447" extrusionOk="0">
                  <a:moveTo>
                    <a:pt x="4132" y="11370"/>
                  </a:moveTo>
                  <a:cubicBezTo>
                    <a:pt x="4882" y="11370"/>
                    <a:pt x="5501" y="11990"/>
                    <a:pt x="5501" y="12740"/>
                  </a:cubicBezTo>
                  <a:cubicBezTo>
                    <a:pt x="5501" y="13502"/>
                    <a:pt x="4882" y="14109"/>
                    <a:pt x="4132" y="14109"/>
                  </a:cubicBezTo>
                  <a:cubicBezTo>
                    <a:pt x="3370" y="14109"/>
                    <a:pt x="2762" y="13502"/>
                    <a:pt x="2762" y="12740"/>
                  </a:cubicBezTo>
                  <a:cubicBezTo>
                    <a:pt x="2762" y="11990"/>
                    <a:pt x="3370" y="11370"/>
                    <a:pt x="4132" y="11370"/>
                  </a:cubicBezTo>
                  <a:close/>
                  <a:moveTo>
                    <a:pt x="3334" y="29563"/>
                  </a:moveTo>
                  <a:cubicBezTo>
                    <a:pt x="4084" y="29563"/>
                    <a:pt x="4703" y="30170"/>
                    <a:pt x="4703" y="30932"/>
                  </a:cubicBezTo>
                  <a:cubicBezTo>
                    <a:pt x="4703" y="31694"/>
                    <a:pt x="4096" y="32302"/>
                    <a:pt x="3334" y="32302"/>
                  </a:cubicBezTo>
                  <a:cubicBezTo>
                    <a:pt x="2584" y="32302"/>
                    <a:pt x="1965" y="31694"/>
                    <a:pt x="1965" y="30932"/>
                  </a:cubicBezTo>
                  <a:cubicBezTo>
                    <a:pt x="1965" y="30170"/>
                    <a:pt x="2584" y="29563"/>
                    <a:pt x="3334" y="29563"/>
                  </a:cubicBezTo>
                  <a:close/>
                  <a:moveTo>
                    <a:pt x="1893" y="0"/>
                  </a:moveTo>
                  <a:lnTo>
                    <a:pt x="0" y="43565"/>
                  </a:lnTo>
                  <a:lnTo>
                    <a:pt x="43565" y="45446"/>
                  </a:lnTo>
                  <a:lnTo>
                    <a:pt x="45458" y="1893"/>
                  </a:lnTo>
                  <a:lnTo>
                    <a:pt x="1893" y="0"/>
                  </a:lnTo>
                  <a:close/>
                </a:path>
              </a:pathLst>
            </a:custGeom>
            <a:solidFill>
              <a:srgbClr val="918C7F">
                <a:alpha val="18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5" name="Google Shape;1121;p46"/>
            <p:cNvSpPr/>
            <p:nvPr/>
          </p:nvSpPr>
          <p:spPr>
            <a:xfrm>
              <a:off x="5448300" y="1526500"/>
              <a:ext cx="1136175" cy="1135875"/>
            </a:xfrm>
            <a:custGeom>
              <a:avLst/>
              <a:gdLst/>
              <a:ahLst/>
              <a:cxnLst/>
              <a:rect l="l" t="t" r="r" b="b"/>
              <a:pathLst>
                <a:path w="45447" h="45435" extrusionOk="0">
                  <a:moveTo>
                    <a:pt x="4120" y="11371"/>
                  </a:moveTo>
                  <a:cubicBezTo>
                    <a:pt x="4882" y="11371"/>
                    <a:pt x="5489" y="11978"/>
                    <a:pt x="5489" y="12740"/>
                  </a:cubicBezTo>
                  <a:cubicBezTo>
                    <a:pt x="5489" y="13502"/>
                    <a:pt x="4882" y="14110"/>
                    <a:pt x="4120" y="14110"/>
                  </a:cubicBezTo>
                  <a:cubicBezTo>
                    <a:pt x="3358" y="14110"/>
                    <a:pt x="2750" y="13491"/>
                    <a:pt x="2750" y="12740"/>
                  </a:cubicBezTo>
                  <a:cubicBezTo>
                    <a:pt x="2750" y="11978"/>
                    <a:pt x="3358" y="11371"/>
                    <a:pt x="4120" y="11371"/>
                  </a:cubicBezTo>
                  <a:close/>
                  <a:moveTo>
                    <a:pt x="3334" y="29552"/>
                  </a:moveTo>
                  <a:cubicBezTo>
                    <a:pt x="4072" y="29552"/>
                    <a:pt x="4703" y="30171"/>
                    <a:pt x="4703" y="30921"/>
                  </a:cubicBezTo>
                  <a:cubicBezTo>
                    <a:pt x="4703" y="31683"/>
                    <a:pt x="4096" y="32291"/>
                    <a:pt x="3334" y="32291"/>
                  </a:cubicBezTo>
                  <a:cubicBezTo>
                    <a:pt x="2572" y="32291"/>
                    <a:pt x="1965" y="31683"/>
                    <a:pt x="1965" y="30921"/>
                  </a:cubicBezTo>
                  <a:cubicBezTo>
                    <a:pt x="1965" y="30171"/>
                    <a:pt x="2572" y="29552"/>
                    <a:pt x="3334" y="29552"/>
                  </a:cubicBezTo>
                  <a:close/>
                  <a:moveTo>
                    <a:pt x="1893" y="1"/>
                  </a:moveTo>
                  <a:lnTo>
                    <a:pt x="0" y="43566"/>
                  </a:lnTo>
                  <a:lnTo>
                    <a:pt x="43565" y="45435"/>
                  </a:lnTo>
                  <a:lnTo>
                    <a:pt x="45446" y="1882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26" name="Google Shape;1122;p46"/>
            <p:cNvSpPr/>
            <p:nvPr/>
          </p:nvSpPr>
          <p:spPr>
            <a:xfrm>
              <a:off x="5448300" y="1526800"/>
              <a:ext cx="185750" cy="1094800"/>
            </a:xfrm>
            <a:custGeom>
              <a:avLst/>
              <a:gdLst/>
              <a:ahLst/>
              <a:cxnLst/>
              <a:rect l="l" t="t" r="r" b="b"/>
              <a:pathLst>
                <a:path w="7430" h="43792" extrusionOk="0">
                  <a:moveTo>
                    <a:pt x="4120" y="11359"/>
                  </a:moveTo>
                  <a:cubicBezTo>
                    <a:pt x="4882" y="11359"/>
                    <a:pt x="5489" y="11966"/>
                    <a:pt x="5489" y="12728"/>
                  </a:cubicBezTo>
                  <a:cubicBezTo>
                    <a:pt x="5489" y="13490"/>
                    <a:pt x="4882" y="14098"/>
                    <a:pt x="4120" y="14098"/>
                  </a:cubicBezTo>
                  <a:cubicBezTo>
                    <a:pt x="3358" y="14098"/>
                    <a:pt x="2750" y="13479"/>
                    <a:pt x="2750" y="12728"/>
                  </a:cubicBezTo>
                  <a:cubicBezTo>
                    <a:pt x="2750" y="11966"/>
                    <a:pt x="3358" y="11359"/>
                    <a:pt x="4120" y="11359"/>
                  </a:cubicBezTo>
                  <a:close/>
                  <a:moveTo>
                    <a:pt x="3334" y="29540"/>
                  </a:moveTo>
                  <a:cubicBezTo>
                    <a:pt x="4072" y="29540"/>
                    <a:pt x="4703" y="30159"/>
                    <a:pt x="4703" y="30909"/>
                  </a:cubicBezTo>
                  <a:cubicBezTo>
                    <a:pt x="4703" y="31671"/>
                    <a:pt x="4096" y="32279"/>
                    <a:pt x="3334" y="32279"/>
                  </a:cubicBezTo>
                  <a:cubicBezTo>
                    <a:pt x="2572" y="32279"/>
                    <a:pt x="1965" y="31671"/>
                    <a:pt x="1965" y="30909"/>
                  </a:cubicBezTo>
                  <a:cubicBezTo>
                    <a:pt x="1965" y="30159"/>
                    <a:pt x="2572" y="29540"/>
                    <a:pt x="3334" y="29540"/>
                  </a:cubicBezTo>
                  <a:close/>
                  <a:moveTo>
                    <a:pt x="1893" y="1"/>
                  </a:moveTo>
                  <a:lnTo>
                    <a:pt x="0" y="43554"/>
                  </a:lnTo>
                  <a:lnTo>
                    <a:pt x="5536" y="43792"/>
                  </a:lnTo>
                  <a:lnTo>
                    <a:pt x="7430" y="239"/>
                  </a:lnTo>
                  <a:lnTo>
                    <a:pt x="1893" y="1"/>
                  </a:lnTo>
                  <a:close/>
                </a:path>
              </a:pathLst>
            </a:custGeom>
            <a:solidFill>
              <a:srgbClr val="AD91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5" name="CuadroTexto 4"/>
          <p:cNvSpPr txBox="1"/>
          <p:nvPr/>
        </p:nvSpPr>
        <p:spPr>
          <a:xfrm>
            <a:off x="388349" y="576619"/>
            <a:ext cx="1506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Tareas solidarias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034902" y="2261191"/>
            <a:ext cx="26510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Comedor de ayuda para gente en situación de calle</a:t>
            </a:r>
          </a:p>
          <a:p>
            <a:r>
              <a:rPr lang="es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Capilla Ntra. Señora de la Paz.</a:t>
            </a:r>
          </a:p>
          <a:p>
            <a:r>
              <a:rPr lang="es-E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Merced Vida San Juan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889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cher Binder by Slidesgo">
  <a:themeElements>
    <a:clrScheme name="Simple Light">
      <a:dk1>
        <a:srgbClr val="2F1932"/>
      </a:dk1>
      <a:lt1>
        <a:srgbClr val="FFFFFF"/>
      </a:lt1>
      <a:dk2>
        <a:srgbClr val="4F476F"/>
      </a:dk2>
      <a:lt2>
        <a:srgbClr val="F3EEE3"/>
      </a:lt2>
      <a:accent1>
        <a:srgbClr val="E2DAC7"/>
      </a:accent1>
      <a:accent2>
        <a:srgbClr val="918C7F"/>
      </a:accent2>
      <a:accent3>
        <a:srgbClr val="FFAC58"/>
      </a:accent3>
      <a:accent4>
        <a:srgbClr val="FF866A"/>
      </a:accent4>
      <a:accent5>
        <a:srgbClr val="40BFBF"/>
      </a:accent5>
      <a:accent6>
        <a:srgbClr val="BA9EC5"/>
      </a:accent6>
      <a:hlink>
        <a:srgbClr val="2F193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232</Words>
  <Application>Microsoft Office PowerPoint</Application>
  <PresentationFormat>Presentación en pantalla (16:9)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Delius</vt:lpstr>
      <vt:lpstr>Nunito</vt:lpstr>
      <vt:lpstr>Arial</vt:lpstr>
      <vt:lpstr>Teacher Binder by Slidesgo</vt:lpstr>
      <vt:lpstr>Reunión</vt:lpstr>
      <vt:lpstr>Documentación</vt:lpstr>
      <vt:lpstr> Nodos - Grupos de wsapp con alumnos </vt:lpstr>
      <vt:lpstr>Presentación de PowerPoint</vt:lpstr>
      <vt:lpstr>Presentación de PowerPoint</vt:lpstr>
      <vt:lpstr>Presentación de PowerPoint</vt:lpstr>
      <vt:lpstr> Marzo  Evaluaciones diagnósticas Libros </vt:lpstr>
      <vt:lpstr>-Cumplimiento -Días de Ed. Física -Zapatilla deportiva </vt:lpstr>
      <vt:lpstr>-Donación de alimentos -Alcancía </vt:lpstr>
      <vt:lpstr>-Simulacros -Salida por calle Tucumán </vt:lpstr>
      <vt:lpstr>Preguntas Firmar asistencia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</dc:title>
  <dc:creator>Notebook</dc:creator>
  <cp:lastModifiedBy>usuario</cp:lastModifiedBy>
  <cp:revision>29</cp:revision>
  <dcterms:modified xsi:type="dcterms:W3CDTF">2026-03-03T01:03:08Z</dcterms:modified>
</cp:coreProperties>
</file>